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comments/comment1.xml" ContentType="application/vnd.openxmlformats-officedocument.presentationml.comments+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charts/chart6.xml" ContentType="application/vnd.openxmlformats-officedocument.drawingml.chart+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comments/comment2.xml" ContentType="application/vnd.openxmlformats-officedocument.presentationml.comments+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notesMasterIdLst>
    <p:notesMasterId r:id="rId31"/>
  </p:notesMasterIdLst>
  <p:handoutMasterIdLst>
    <p:handoutMasterId r:id="rId32"/>
  </p:handoutMasterIdLst>
  <p:sldIdLst>
    <p:sldId id="358" r:id="rId5"/>
    <p:sldId id="361" r:id="rId6"/>
    <p:sldId id="359" r:id="rId7"/>
    <p:sldId id="362" r:id="rId8"/>
    <p:sldId id="363" r:id="rId9"/>
    <p:sldId id="364" r:id="rId10"/>
    <p:sldId id="365" r:id="rId11"/>
    <p:sldId id="370" r:id="rId12"/>
    <p:sldId id="366" r:id="rId13"/>
    <p:sldId id="367" r:id="rId14"/>
    <p:sldId id="394" r:id="rId15"/>
    <p:sldId id="371" r:id="rId16"/>
    <p:sldId id="395" r:id="rId17"/>
    <p:sldId id="396" r:id="rId18"/>
    <p:sldId id="397" r:id="rId19"/>
    <p:sldId id="398" r:id="rId20"/>
    <p:sldId id="374" r:id="rId21"/>
    <p:sldId id="377" r:id="rId22"/>
    <p:sldId id="376" r:id="rId23"/>
    <p:sldId id="378" r:id="rId24"/>
    <p:sldId id="379" r:id="rId25"/>
    <p:sldId id="400" r:id="rId26"/>
    <p:sldId id="380" r:id="rId27"/>
    <p:sldId id="399" r:id="rId28"/>
    <p:sldId id="392" r:id="rId29"/>
    <p:sldId id="360" r:id="rId30"/>
  </p:sldIdLst>
  <p:sldSz cx="12192000" cy="6858000"/>
  <p:notesSz cx="6858000" cy="9144000"/>
  <p:embeddedFontLst>
    <p:embeddedFont>
      <p:font typeface="Lato Heavy" panose="020B0604020202020204" charset="0"/>
      <p:regular r:id="rId33"/>
      <p:bold r:id="rId34"/>
      <p:italic r:id="rId35"/>
      <p:boldItalic r:id="rId36"/>
    </p:embeddedFont>
    <p:embeddedFont>
      <p:font typeface="Verdana" panose="020B0604030504040204" pitchFamily="34" charset="0"/>
      <p:regular r:id="rId37"/>
      <p:bold r:id="rId38"/>
      <p:italic r:id="rId39"/>
      <p:boldItalic r:id="rId40"/>
    </p:embeddedFont>
    <p:embeddedFont>
      <p:font typeface="Calibri" panose="020F0502020204030204" pitchFamily="34" charset="0"/>
      <p:regular r:id="rId41"/>
      <p:bold r:id="rId42"/>
      <p:italic r:id="rId43"/>
      <p:boldItalic r:id="rId44"/>
    </p:embeddedFont>
    <p:embeddedFont>
      <p:font typeface="Heebo" panose="020B0604020202020204" charset="-79"/>
      <p:regular r:id="rId45"/>
      <p:bold r:id="rId46"/>
    </p:embeddedFont>
    <p:embeddedFont>
      <p:font typeface="Segoe UI" panose="020B0502040204020203" pitchFamily="34" charset="0"/>
      <p:regular r:id="rId47"/>
      <p:bold r:id="rId48"/>
      <p:italic r:id="rId49"/>
      <p:boldItalic r:id="rId50"/>
    </p:embeddedFont>
    <p:embeddedFont>
      <p:font typeface="ＭＳ Ｐゴシック" panose="020B0600070205080204" pitchFamily="34" charset="-128"/>
      <p:regular r:id="rId51"/>
    </p:embeddedFont>
    <p:embeddedFont>
      <p:font typeface="Lato" panose="020B0604020202020204" charset="0"/>
      <p:regular r:id="rId52"/>
      <p:bold r:id="rId53"/>
      <p:italic r:id="rId54"/>
      <p:boldItalic r:id="rId55"/>
    </p:embeddedFont>
    <p:embeddedFont>
      <p:font typeface="Manrope" panose="020B0604020202020204" charset="0"/>
      <p:regular r:id="rId56"/>
      <p:bold r:id="rId5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emant More" initials="HM" lastIdx="1" clrIdx="0">
    <p:extLst>
      <p:ext uri="{19B8F6BF-5375-455C-9EA6-DF929625EA0E}">
        <p15:presenceInfo xmlns:p15="http://schemas.microsoft.com/office/powerpoint/2012/main" userId="S-1-5-21-527237240-152049171-839522115-141786" providerId="AD"/>
      </p:ext>
    </p:extLst>
  </p:cmAuthor>
  <p:cmAuthor id="2" name="Gopalakrishnan S" initials="GS" lastIdx="1" clrIdx="1">
    <p:extLst>
      <p:ext uri="{19B8F6BF-5375-455C-9EA6-DF929625EA0E}">
        <p15:presenceInfo xmlns:p15="http://schemas.microsoft.com/office/powerpoint/2012/main" userId="Gopalakrishnan S" providerId="None"/>
      </p:ext>
    </p:extLst>
  </p:cmAuthor>
  <p:cmAuthor id="3" name="Baldwin natividad" initials="Bn" lastIdx="2" clrIdx="2">
    <p:extLst>
      <p:ext uri="{19B8F6BF-5375-455C-9EA6-DF929625EA0E}">
        <p15:presenceInfo xmlns:p15="http://schemas.microsoft.com/office/powerpoint/2012/main" userId="S-1-5-21-1644491937-813497703-682003330-26395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65AD"/>
    <a:srgbClr val="CCECFF"/>
    <a:srgbClr val="005AAB"/>
    <a:srgbClr val="CBD1E2"/>
    <a:srgbClr val="FFFFCC"/>
    <a:srgbClr val="00FFFF"/>
    <a:srgbClr val="01CE89"/>
    <a:srgbClr val="FFCCFF"/>
    <a:srgbClr val="EB2A2D"/>
    <a:srgbClr val="BDED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7398" autoAdjust="0"/>
  </p:normalViewPr>
  <p:slideViewPr>
    <p:cSldViewPr snapToGrid="0">
      <p:cViewPr varScale="1">
        <p:scale>
          <a:sx n="105" d="100"/>
          <a:sy n="105" d="100"/>
        </p:scale>
        <p:origin x="180" y="282"/>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52" d="100"/>
          <a:sy n="52" d="100"/>
        </p:scale>
        <p:origin x="2680" y="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7.fntdata"/><Relationship Id="rId21" Type="http://schemas.openxmlformats.org/officeDocument/2006/relationships/slide" Target="slides/slide17.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font" Target="fonts/font23.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font" Target="fonts/font21.fntdata"/><Relationship Id="rId58"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font" Target="fonts/font24.fntdata"/><Relationship Id="rId8" Type="http://schemas.openxmlformats.org/officeDocument/2006/relationships/slide" Target="slides/slide4.xml"/><Relationship Id="rId51" Type="http://schemas.openxmlformats.org/officeDocument/2006/relationships/font" Target="fonts/font19.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font" Target="fonts/font9.fntdata"/><Relationship Id="rId54" Type="http://schemas.openxmlformats.org/officeDocument/2006/relationships/font" Target="fonts/font22.fntdata"/><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font" Target="fonts/font25.fntdata"/><Relationship Id="rId10" Type="http://schemas.openxmlformats.org/officeDocument/2006/relationships/slide" Target="slides/slide6.xml"/><Relationship Id="rId31" Type="http://schemas.openxmlformats.org/officeDocument/2006/relationships/notesMaster" Target="notesMasters/notesMaster1.xml"/><Relationship Id="rId44" Type="http://schemas.openxmlformats.org/officeDocument/2006/relationships/font" Target="fonts/font12.fntdata"/><Relationship Id="rId52" Type="http://schemas.openxmlformats.org/officeDocument/2006/relationships/font" Target="fonts/font20.fntdata"/><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oleObject" Target="file:///C:\Users\1000121249\Downloads\Untouched%20YB%20Projec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1000121249\Downloads\Untouched%20YB%20Project.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1000121249\Downloads\Untouched%20YB%20Projec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1000121249\Downloads\Untouched%20YB%20Projec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1000121249\Downloads\Untouched%20YB%20Project.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1" Type="http://schemas.openxmlformats.org/officeDocument/2006/relationships/oleObject" Target="file:///C:\Users\1000121249\Downloads\Untouched%20YB%20Project.xlsx" TargetMode="External"/></Relationships>
</file>

<file path=ppt/charts/_rels/chart7.xml.rels><?xml version="1.0" encoding="UTF-8" standalone="yes"?>
<Relationships xmlns="http://schemas.openxmlformats.org/package/2006/relationships"><Relationship Id="rId3" Type="http://schemas.openxmlformats.org/officeDocument/2006/relationships/oleObject" Target="file:///C:\Users\1000121249\Desktop\YB%20contact%20attempt.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1" i="0" u="none" strike="noStrike" kern="1200" spc="0" baseline="0">
                <a:solidFill>
                  <a:schemeClr val="tx1"/>
                </a:solidFill>
                <a:latin typeface="Calibri" panose="020F0502020204030204" pitchFamily="34" charset="0"/>
                <a:ea typeface="Calibri" panose="020F0502020204030204" pitchFamily="34" charset="0"/>
                <a:cs typeface="Calibri" panose="020F0502020204030204" pitchFamily="34" charset="0"/>
              </a:defRPr>
            </a:pPr>
            <a:r>
              <a:rPr lang="en-US" b="1" dirty="0" smtClean="0"/>
              <a:t>Monthly</a:t>
            </a:r>
            <a:r>
              <a:rPr lang="en-US" b="1" baseline="0" dirty="0" smtClean="0"/>
              <a:t> Trend – Jun to Aug 2024</a:t>
            </a:r>
            <a:endParaRPr lang="en-US" b="1" dirty="0"/>
          </a:p>
        </c:rich>
      </c:tx>
      <c:layout>
        <c:manualLayout>
          <c:xMode val="edge"/>
          <c:yMode val="edge"/>
          <c:x val="0.37460118623978084"/>
          <c:y val="0"/>
        </c:manualLayout>
      </c:layout>
      <c:overlay val="0"/>
      <c:spPr>
        <a:noFill/>
        <a:ln>
          <a:noFill/>
        </a:ln>
        <a:effectLst/>
      </c:spPr>
      <c:txPr>
        <a:bodyPr rot="0" spcFirstLastPara="1" vertOverflow="ellipsis" vert="horz" wrap="square" anchor="ctr" anchorCtr="1"/>
        <a:lstStyle/>
        <a:p>
          <a:pPr>
            <a:defRPr sz="1680" b="1" i="0" u="none" strike="noStrike" kern="1200" spc="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title>
    <c:autoTitleDeleted val="0"/>
    <c:plotArea>
      <c:layout/>
      <c:barChart>
        <c:barDir val="col"/>
        <c:grouping val="clustered"/>
        <c:varyColors val="0"/>
        <c:ser>
          <c:idx val="0"/>
          <c:order val="0"/>
          <c:tx>
            <c:strRef>
              <c:f>Sheet3!$B$1</c:f>
              <c:strCache>
                <c:ptCount val="1"/>
                <c:pt idx="0">
                  <c:v>Touched</c:v>
                </c:pt>
              </c:strCache>
            </c:strRef>
          </c:tx>
          <c:spPr>
            <a:solidFill>
              <a:schemeClr val="accent1">
                <a:lumMod val="50000"/>
              </a:schemeClr>
            </a:solidFill>
            <a:ln>
              <a:noFill/>
            </a:ln>
            <a:effectLst/>
          </c:spPr>
          <c:invertIfNegative val="0"/>
          <c:dLbls>
            <c:spPr>
              <a:solidFill>
                <a:schemeClr val="accent1">
                  <a:lumMod val="20000"/>
                  <a:lumOff val="80000"/>
                </a:schemeClr>
              </a:solidFill>
              <a:ln>
                <a:noFill/>
              </a:ln>
              <a:effectLst/>
            </c:spPr>
            <c:txPr>
              <a:bodyPr rot="0" spcFirstLastPara="1" vertOverflow="ellipsis" vert="horz" wrap="square" anchor="ctr" anchorCtr="1"/>
              <a:lstStyle/>
              <a:p>
                <a:pPr>
                  <a:defRPr sz="14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inBase"/>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Sheet3!$A$2:$A$4</c:f>
              <c:strCache>
                <c:ptCount val="3"/>
                <c:pt idx="0">
                  <c:v>June'24</c:v>
                </c:pt>
                <c:pt idx="1">
                  <c:v>July'24</c:v>
                </c:pt>
                <c:pt idx="2">
                  <c:v>Aug'24</c:v>
                </c:pt>
              </c:strCache>
            </c:strRef>
          </c:cat>
          <c:val>
            <c:numRef>
              <c:f>Sheet3!$B$2:$B$4</c:f>
              <c:numCache>
                <c:formatCode>General</c:formatCode>
                <c:ptCount val="3"/>
                <c:pt idx="0">
                  <c:v>47921</c:v>
                </c:pt>
                <c:pt idx="1">
                  <c:v>21226</c:v>
                </c:pt>
                <c:pt idx="2">
                  <c:v>60900</c:v>
                </c:pt>
              </c:numCache>
            </c:numRef>
          </c:val>
          <c:extLst xmlns:c16r2="http://schemas.microsoft.com/office/drawing/2015/06/chart">
            <c:ext xmlns:c16="http://schemas.microsoft.com/office/drawing/2014/chart" uri="{C3380CC4-5D6E-409C-BE32-E72D297353CC}">
              <c16:uniqueId val="{00000000-3E17-4A4C-A0E4-A369A4318636}"/>
            </c:ext>
          </c:extLst>
        </c:ser>
        <c:ser>
          <c:idx val="1"/>
          <c:order val="1"/>
          <c:tx>
            <c:strRef>
              <c:f>Sheet3!$C$1</c:f>
              <c:strCache>
                <c:ptCount val="1"/>
                <c:pt idx="0">
                  <c:v>Untouched</c:v>
                </c:pt>
              </c:strCache>
            </c:strRef>
          </c:tx>
          <c:spPr>
            <a:solidFill>
              <a:schemeClr val="accent2"/>
            </a:solidFill>
            <a:ln>
              <a:noFill/>
            </a:ln>
            <a:effectLst/>
          </c:spPr>
          <c:invertIfNegative val="0"/>
          <c:dLbls>
            <c:spPr>
              <a:solidFill>
                <a:schemeClr val="accent1">
                  <a:lumMod val="20000"/>
                  <a:lumOff val="80000"/>
                </a:schemeClr>
              </a:solidFill>
              <a:ln>
                <a:noFill/>
              </a:ln>
              <a:effectLst/>
            </c:spPr>
            <c:txPr>
              <a:bodyPr rot="0" spcFirstLastPara="1" vertOverflow="ellipsis" vert="horz" wrap="square" anchor="ctr" anchorCtr="1"/>
              <a:lstStyle/>
              <a:p>
                <a:pPr>
                  <a:defRPr sz="14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ct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Sheet3!$A$2:$A$4</c:f>
              <c:strCache>
                <c:ptCount val="3"/>
                <c:pt idx="0">
                  <c:v>June'24</c:v>
                </c:pt>
                <c:pt idx="1">
                  <c:v>July'24</c:v>
                </c:pt>
                <c:pt idx="2">
                  <c:v>Aug'24</c:v>
                </c:pt>
              </c:strCache>
            </c:strRef>
          </c:cat>
          <c:val>
            <c:numRef>
              <c:f>Sheet3!$C$2:$C$4</c:f>
              <c:numCache>
                <c:formatCode>General</c:formatCode>
                <c:ptCount val="3"/>
                <c:pt idx="0">
                  <c:v>473</c:v>
                </c:pt>
                <c:pt idx="1">
                  <c:v>331</c:v>
                </c:pt>
                <c:pt idx="2">
                  <c:v>288</c:v>
                </c:pt>
              </c:numCache>
            </c:numRef>
          </c:val>
          <c:extLst xmlns:c16r2="http://schemas.microsoft.com/office/drawing/2015/06/chart">
            <c:ext xmlns:c16="http://schemas.microsoft.com/office/drawing/2014/chart" uri="{C3380CC4-5D6E-409C-BE32-E72D297353CC}">
              <c16:uniqueId val="{00000001-3E17-4A4C-A0E4-A369A4318636}"/>
            </c:ext>
          </c:extLst>
        </c:ser>
        <c:dLbls>
          <c:dLblPos val="ctr"/>
          <c:showLegendKey val="0"/>
          <c:showVal val="1"/>
          <c:showCatName val="0"/>
          <c:showSerName val="0"/>
          <c:showPercent val="0"/>
          <c:showBubbleSize val="0"/>
        </c:dLbls>
        <c:gapWidth val="219"/>
        <c:overlap val="-27"/>
        <c:axId val="-1474925776"/>
        <c:axId val="-1474925232"/>
      </c:barChart>
      <c:lineChart>
        <c:grouping val="standard"/>
        <c:varyColors val="0"/>
        <c:ser>
          <c:idx val="2"/>
          <c:order val="2"/>
          <c:tx>
            <c:strRef>
              <c:f>Sheet3!$D$1</c:f>
              <c:strCache>
                <c:ptCount val="1"/>
                <c:pt idx="0">
                  <c:v>Untouched Percentage</c:v>
                </c:pt>
              </c:strCache>
            </c:strRef>
          </c:tx>
          <c:spPr>
            <a:ln w="28575" cap="rnd">
              <a:solidFill>
                <a:schemeClr val="accent2"/>
              </a:solidFill>
              <a:round/>
            </a:ln>
            <a:effectLst/>
          </c:spPr>
          <c:marker>
            <c:symbol val="none"/>
          </c:marker>
          <c:dLbls>
            <c:spPr>
              <a:solidFill>
                <a:schemeClr val="accent2">
                  <a:lumMod val="20000"/>
                  <a:lumOff val="80000"/>
                </a:schemeClr>
              </a:solidFill>
              <a:ln>
                <a:noFill/>
              </a:ln>
              <a:effectLst/>
            </c:spPr>
            <c:txPr>
              <a:bodyPr rot="0" spcFirstLastPara="1" vertOverflow="ellipsis" vert="horz" wrap="square" anchor="ctr" anchorCtr="1"/>
              <a:lstStyle/>
              <a:p>
                <a:pPr>
                  <a:defRPr sz="14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dLblPos val="t"/>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Sheet3!$A$2:$A$4</c:f>
              <c:strCache>
                <c:ptCount val="3"/>
                <c:pt idx="0">
                  <c:v>June'24</c:v>
                </c:pt>
                <c:pt idx="1">
                  <c:v>July'24</c:v>
                </c:pt>
                <c:pt idx="2">
                  <c:v>Aug'24</c:v>
                </c:pt>
              </c:strCache>
            </c:strRef>
          </c:cat>
          <c:val>
            <c:numRef>
              <c:f>Sheet3!$D$2:$D$4</c:f>
              <c:numCache>
                <c:formatCode>0.00%</c:formatCode>
                <c:ptCount val="3"/>
                <c:pt idx="0">
                  <c:v>9.9000000000000008E-3</c:v>
                </c:pt>
                <c:pt idx="1">
                  <c:v>1.5599999999999999E-2</c:v>
                </c:pt>
                <c:pt idx="2">
                  <c:v>4.7000000000000002E-3</c:v>
                </c:pt>
              </c:numCache>
            </c:numRef>
          </c:val>
          <c:smooth val="0"/>
          <c:extLst xmlns:c16r2="http://schemas.microsoft.com/office/drawing/2015/06/chart">
            <c:ext xmlns:c16="http://schemas.microsoft.com/office/drawing/2014/chart" uri="{C3380CC4-5D6E-409C-BE32-E72D297353CC}">
              <c16:uniqueId val="{00000002-3E17-4A4C-A0E4-A369A4318636}"/>
            </c:ext>
          </c:extLst>
        </c:ser>
        <c:dLbls>
          <c:dLblPos val="ctr"/>
          <c:showLegendKey val="0"/>
          <c:showVal val="1"/>
          <c:showCatName val="0"/>
          <c:showSerName val="0"/>
          <c:showPercent val="0"/>
          <c:showBubbleSize val="0"/>
        </c:dLbls>
        <c:marker val="1"/>
        <c:smooth val="0"/>
        <c:axId val="-1474924144"/>
        <c:axId val="-1474917616"/>
      </c:lineChart>
      <c:catAx>
        <c:axId val="-1474925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474925232"/>
        <c:crosses val="autoZero"/>
        <c:auto val="1"/>
        <c:lblAlgn val="ctr"/>
        <c:lblOffset val="100"/>
        <c:noMultiLvlLbl val="0"/>
      </c:catAx>
      <c:valAx>
        <c:axId val="-14749252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474925776"/>
        <c:crosses val="autoZero"/>
        <c:crossBetween val="between"/>
      </c:valAx>
      <c:valAx>
        <c:axId val="-1474917616"/>
        <c:scaling>
          <c:orientation val="minMax"/>
          <c:max val="1.6000000000000004E-2"/>
        </c:scaling>
        <c:delete val="0"/>
        <c:axPos val="r"/>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crossAx val="-1474924144"/>
        <c:crosses val="max"/>
        <c:crossBetween val="between"/>
      </c:valAx>
      <c:catAx>
        <c:axId val="-1474924144"/>
        <c:scaling>
          <c:orientation val="minMax"/>
        </c:scaling>
        <c:delete val="1"/>
        <c:axPos val="b"/>
        <c:numFmt formatCode="General" sourceLinked="1"/>
        <c:majorTickMark val="none"/>
        <c:minorTickMark val="none"/>
        <c:tickLblPos val="nextTo"/>
        <c:crossAx val="-1474917616"/>
        <c:crosses val="autoZero"/>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legend>
    <c:plotVisOnly val="1"/>
    <c:dispBlanksAs val="gap"/>
    <c:showDLblsOverMax val="0"/>
  </c:chart>
  <c:spPr>
    <a:noFill/>
    <a:ln>
      <a:noFill/>
    </a:ln>
    <a:effectLst/>
  </c:spPr>
  <c:txPr>
    <a:bodyPr/>
    <a:lstStyle/>
    <a:p>
      <a:pPr>
        <a:defRPr sz="1400">
          <a:solidFill>
            <a:schemeClr val="tx1"/>
          </a:solidFill>
          <a:latin typeface="Calibri" panose="020F0502020204030204" pitchFamily="34" charset="0"/>
          <a:ea typeface="Calibri" panose="020F0502020204030204" pitchFamily="34" charset="0"/>
          <a:cs typeface="Calibri" panose="020F050202020403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600" b="1" dirty="0"/>
              <a:t>Untouched Trend Week Wise</a:t>
            </a:r>
          </a:p>
        </c:rich>
      </c:tx>
      <c:layout/>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Sheet5!$L$3</c:f>
              <c:strCache>
                <c:ptCount val="1"/>
                <c:pt idx="0">
                  <c:v>Sum of Untouched</c:v>
                </c:pt>
              </c:strCache>
            </c:strRef>
          </c:tx>
          <c:spPr>
            <a:solidFill>
              <a:schemeClr val="accent1"/>
            </a:solidFill>
            <a:ln>
              <a:noFill/>
            </a:ln>
            <a:effectLst/>
          </c:spPr>
          <c:invertIfNegative val="0"/>
          <c:dLbls>
            <c:spPr>
              <a:solidFill>
                <a:schemeClr val="accent1">
                  <a:lumMod val="20000"/>
                  <a:lumOff val="8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Sheet5!$K$4:$K$19</c:f>
              <c:strCache>
                <c:ptCount val="16"/>
                <c:pt idx="0">
                  <c:v>June Wk1</c:v>
                </c:pt>
                <c:pt idx="1">
                  <c:v>June Wk2</c:v>
                </c:pt>
                <c:pt idx="2">
                  <c:v>June Wk3</c:v>
                </c:pt>
                <c:pt idx="3">
                  <c:v>June Wk4</c:v>
                </c:pt>
                <c:pt idx="4">
                  <c:v>July Wk1</c:v>
                </c:pt>
                <c:pt idx="5">
                  <c:v>July Wk2</c:v>
                </c:pt>
                <c:pt idx="6">
                  <c:v>July Wk3</c:v>
                </c:pt>
                <c:pt idx="7">
                  <c:v>July Wk4</c:v>
                </c:pt>
                <c:pt idx="8">
                  <c:v>Aug Wk1</c:v>
                </c:pt>
                <c:pt idx="9">
                  <c:v>Aug Wk2</c:v>
                </c:pt>
                <c:pt idx="10">
                  <c:v>Aug Wk3</c:v>
                </c:pt>
                <c:pt idx="11">
                  <c:v>Aug Wk4</c:v>
                </c:pt>
                <c:pt idx="12">
                  <c:v>Sept Wk1</c:v>
                </c:pt>
                <c:pt idx="13">
                  <c:v>Sept Wk2</c:v>
                </c:pt>
                <c:pt idx="14">
                  <c:v>Sept Wk3</c:v>
                </c:pt>
                <c:pt idx="15">
                  <c:v>Sept Wk4</c:v>
                </c:pt>
              </c:strCache>
            </c:strRef>
          </c:cat>
          <c:val>
            <c:numRef>
              <c:f>Sheet5!$L$4:$L$19</c:f>
              <c:numCache>
                <c:formatCode>General</c:formatCode>
                <c:ptCount val="16"/>
                <c:pt idx="0">
                  <c:v>131</c:v>
                </c:pt>
                <c:pt idx="1">
                  <c:v>124</c:v>
                </c:pt>
                <c:pt idx="2">
                  <c:v>85</c:v>
                </c:pt>
                <c:pt idx="3">
                  <c:v>133</c:v>
                </c:pt>
                <c:pt idx="4">
                  <c:v>224</c:v>
                </c:pt>
                <c:pt idx="5">
                  <c:v>87</c:v>
                </c:pt>
                <c:pt idx="6">
                  <c:v>20</c:v>
                </c:pt>
                <c:pt idx="7">
                  <c:v>0</c:v>
                </c:pt>
                <c:pt idx="8">
                  <c:v>117</c:v>
                </c:pt>
                <c:pt idx="9">
                  <c:v>107</c:v>
                </c:pt>
                <c:pt idx="10">
                  <c:v>47</c:v>
                </c:pt>
                <c:pt idx="11">
                  <c:v>17</c:v>
                </c:pt>
                <c:pt idx="12">
                  <c:v>26</c:v>
                </c:pt>
                <c:pt idx="13">
                  <c:v>95</c:v>
                </c:pt>
                <c:pt idx="14">
                  <c:v>27</c:v>
                </c:pt>
                <c:pt idx="15">
                  <c:v>0</c:v>
                </c:pt>
              </c:numCache>
            </c:numRef>
          </c:val>
        </c:ser>
        <c:ser>
          <c:idx val="1"/>
          <c:order val="1"/>
          <c:tx>
            <c:strRef>
              <c:f>Sheet5!$M$3</c:f>
              <c:strCache>
                <c:ptCount val="1"/>
                <c:pt idx="0">
                  <c:v>Sum of Touched</c:v>
                </c:pt>
              </c:strCache>
            </c:strRef>
          </c:tx>
          <c:spPr>
            <a:solidFill>
              <a:schemeClr val="accent1">
                <a:lumMod val="50000"/>
              </a:schemeClr>
            </a:solidFill>
            <a:ln>
              <a:noFill/>
            </a:ln>
            <a:effectLst/>
          </c:spPr>
          <c:invertIfNegative val="0"/>
          <c:dLbls>
            <c:delete val="1"/>
          </c:dLbls>
          <c:cat>
            <c:strRef>
              <c:f>Sheet5!$K$4:$K$19</c:f>
              <c:strCache>
                <c:ptCount val="16"/>
                <c:pt idx="0">
                  <c:v>June Wk1</c:v>
                </c:pt>
                <c:pt idx="1">
                  <c:v>June Wk2</c:v>
                </c:pt>
                <c:pt idx="2">
                  <c:v>June Wk3</c:v>
                </c:pt>
                <c:pt idx="3">
                  <c:v>June Wk4</c:v>
                </c:pt>
                <c:pt idx="4">
                  <c:v>July Wk1</c:v>
                </c:pt>
                <c:pt idx="5">
                  <c:v>July Wk2</c:v>
                </c:pt>
                <c:pt idx="6">
                  <c:v>July Wk3</c:v>
                </c:pt>
                <c:pt idx="7">
                  <c:v>July Wk4</c:v>
                </c:pt>
                <c:pt idx="8">
                  <c:v>Aug Wk1</c:v>
                </c:pt>
                <c:pt idx="9">
                  <c:v>Aug Wk2</c:v>
                </c:pt>
                <c:pt idx="10">
                  <c:v>Aug Wk3</c:v>
                </c:pt>
                <c:pt idx="11">
                  <c:v>Aug Wk4</c:v>
                </c:pt>
                <c:pt idx="12">
                  <c:v>Sept Wk1</c:v>
                </c:pt>
                <c:pt idx="13">
                  <c:v>Sept Wk2</c:v>
                </c:pt>
                <c:pt idx="14">
                  <c:v>Sept Wk3</c:v>
                </c:pt>
                <c:pt idx="15">
                  <c:v>Sept Wk4</c:v>
                </c:pt>
              </c:strCache>
            </c:strRef>
          </c:cat>
          <c:val>
            <c:numRef>
              <c:f>Sheet5!$M$4:$M$19</c:f>
              <c:numCache>
                <c:formatCode>General</c:formatCode>
                <c:ptCount val="16"/>
                <c:pt idx="0">
                  <c:v>10921</c:v>
                </c:pt>
                <c:pt idx="1">
                  <c:v>11376</c:v>
                </c:pt>
                <c:pt idx="2">
                  <c:v>12017</c:v>
                </c:pt>
                <c:pt idx="3">
                  <c:v>13134</c:v>
                </c:pt>
                <c:pt idx="4">
                  <c:v>8172</c:v>
                </c:pt>
                <c:pt idx="5">
                  <c:v>7982</c:v>
                </c:pt>
                <c:pt idx="6">
                  <c:v>4741</c:v>
                </c:pt>
                <c:pt idx="7">
                  <c:v>0</c:v>
                </c:pt>
                <c:pt idx="8">
                  <c:v>20575</c:v>
                </c:pt>
                <c:pt idx="9">
                  <c:v>13647</c:v>
                </c:pt>
                <c:pt idx="10">
                  <c:v>16053</c:v>
                </c:pt>
                <c:pt idx="11">
                  <c:v>10337</c:v>
                </c:pt>
                <c:pt idx="12">
                  <c:v>11272</c:v>
                </c:pt>
                <c:pt idx="13">
                  <c:v>13168</c:v>
                </c:pt>
                <c:pt idx="14">
                  <c:v>12961</c:v>
                </c:pt>
                <c:pt idx="15">
                  <c:v>17142</c:v>
                </c:pt>
              </c:numCache>
            </c:numRef>
          </c:val>
        </c:ser>
        <c:dLbls>
          <c:showLegendKey val="0"/>
          <c:showVal val="1"/>
          <c:showCatName val="0"/>
          <c:showSerName val="0"/>
          <c:showPercent val="0"/>
          <c:showBubbleSize val="0"/>
        </c:dLbls>
        <c:gapWidth val="219"/>
        <c:overlap val="-27"/>
        <c:axId val="-1474912176"/>
        <c:axId val="-1474916528"/>
      </c:barChart>
      <c:lineChart>
        <c:grouping val="standard"/>
        <c:varyColors val="0"/>
        <c:ser>
          <c:idx val="2"/>
          <c:order val="2"/>
          <c:tx>
            <c:strRef>
              <c:f>Sheet5!$N$3</c:f>
              <c:strCache>
                <c:ptCount val="1"/>
                <c:pt idx="0">
                  <c:v>Sum of Untouched</c:v>
                </c:pt>
              </c:strCache>
            </c:strRef>
          </c:tx>
          <c:spPr>
            <a:ln w="28575" cap="rnd">
              <a:solidFill>
                <a:schemeClr val="accent5"/>
              </a:solidFill>
              <a:round/>
            </a:ln>
            <a:effectLst/>
          </c:spPr>
          <c:marker>
            <c:symbol val="none"/>
          </c:marker>
          <c:dLbls>
            <c:spPr>
              <a:solidFill>
                <a:schemeClr val="accent2">
                  <a:lumMod val="20000"/>
                  <a:lumOff val="8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Sheet5!$K$4:$K$19</c:f>
              <c:strCache>
                <c:ptCount val="16"/>
                <c:pt idx="0">
                  <c:v>June Wk1</c:v>
                </c:pt>
                <c:pt idx="1">
                  <c:v>June Wk2</c:v>
                </c:pt>
                <c:pt idx="2">
                  <c:v>June Wk3</c:v>
                </c:pt>
                <c:pt idx="3">
                  <c:v>June Wk4</c:v>
                </c:pt>
                <c:pt idx="4">
                  <c:v>July Wk1</c:v>
                </c:pt>
                <c:pt idx="5">
                  <c:v>July Wk2</c:v>
                </c:pt>
                <c:pt idx="6">
                  <c:v>July Wk3</c:v>
                </c:pt>
                <c:pt idx="7">
                  <c:v>July Wk4</c:v>
                </c:pt>
                <c:pt idx="8">
                  <c:v>Aug Wk1</c:v>
                </c:pt>
                <c:pt idx="9">
                  <c:v>Aug Wk2</c:v>
                </c:pt>
                <c:pt idx="10">
                  <c:v>Aug Wk3</c:v>
                </c:pt>
                <c:pt idx="11">
                  <c:v>Aug Wk4</c:v>
                </c:pt>
                <c:pt idx="12">
                  <c:v>Sept Wk1</c:v>
                </c:pt>
                <c:pt idx="13">
                  <c:v>Sept Wk2</c:v>
                </c:pt>
                <c:pt idx="14">
                  <c:v>Sept Wk3</c:v>
                </c:pt>
                <c:pt idx="15">
                  <c:v>Sept Wk4</c:v>
                </c:pt>
              </c:strCache>
            </c:strRef>
          </c:cat>
          <c:val>
            <c:numRef>
              <c:f>Sheet5!$N$4:$N$19</c:f>
              <c:numCache>
                <c:formatCode>0.00%</c:formatCode>
                <c:ptCount val="16"/>
                <c:pt idx="0">
                  <c:v>1.199523853127003E-2</c:v>
                </c:pt>
                <c:pt idx="1">
                  <c:v>1.090014064697609E-2</c:v>
                </c:pt>
                <c:pt idx="2">
                  <c:v>7.0733128068569528E-3</c:v>
                </c:pt>
                <c:pt idx="3">
                  <c:v>1.0126389523374447E-2</c:v>
                </c:pt>
                <c:pt idx="4">
                  <c:v>2.7410670582476749E-2</c:v>
                </c:pt>
                <c:pt idx="5">
                  <c:v>1.089952392883989E-2</c:v>
                </c:pt>
                <c:pt idx="6">
                  <c:v>4.2185192997257958E-3</c:v>
                </c:pt>
                <c:pt idx="7">
                  <c:v>0</c:v>
                </c:pt>
                <c:pt idx="8">
                  <c:v>5.6865127582017014E-3</c:v>
                </c:pt>
                <c:pt idx="9">
                  <c:v>7.8405510368579172E-3</c:v>
                </c:pt>
                <c:pt idx="10">
                  <c:v>2.9278016570111506E-3</c:v>
                </c:pt>
                <c:pt idx="11">
                  <c:v>1.644577730482732E-3</c:v>
                </c:pt>
                <c:pt idx="12">
                  <c:v>2.3066004258339248E-3</c:v>
                </c:pt>
                <c:pt idx="13">
                  <c:v>7.2144592952612394E-3</c:v>
                </c:pt>
                <c:pt idx="14">
                  <c:v>2.0831725947071983E-3</c:v>
                </c:pt>
                <c:pt idx="15">
                  <c:v>0</c:v>
                </c:pt>
              </c:numCache>
            </c:numRef>
          </c:val>
          <c:smooth val="0"/>
        </c:ser>
        <c:dLbls>
          <c:showLegendKey val="0"/>
          <c:showVal val="1"/>
          <c:showCatName val="0"/>
          <c:showSerName val="0"/>
          <c:showPercent val="0"/>
          <c:showBubbleSize val="0"/>
        </c:dLbls>
        <c:marker val="1"/>
        <c:smooth val="0"/>
        <c:axId val="-1474914352"/>
        <c:axId val="-1474920880"/>
      </c:lineChart>
      <c:catAx>
        <c:axId val="-1474912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4916528"/>
        <c:crosses val="autoZero"/>
        <c:auto val="1"/>
        <c:lblAlgn val="ctr"/>
        <c:lblOffset val="100"/>
        <c:noMultiLvlLbl val="0"/>
      </c:catAx>
      <c:valAx>
        <c:axId val="-14749165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4912176"/>
        <c:crosses val="autoZero"/>
        <c:crossBetween val="between"/>
      </c:valAx>
      <c:valAx>
        <c:axId val="-1474920880"/>
        <c:scaling>
          <c:orientation val="minMax"/>
          <c:max val="3.0000000000000006E-2"/>
        </c:scaling>
        <c:delete val="0"/>
        <c:axPos val="r"/>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4914352"/>
        <c:crosses val="max"/>
        <c:crossBetween val="between"/>
      </c:valAx>
      <c:catAx>
        <c:axId val="-1474914352"/>
        <c:scaling>
          <c:orientation val="minMax"/>
        </c:scaling>
        <c:delete val="1"/>
        <c:axPos val="b"/>
        <c:numFmt formatCode="General" sourceLinked="1"/>
        <c:majorTickMark val="none"/>
        <c:minorTickMark val="none"/>
        <c:tickLblPos val="nextTo"/>
        <c:crossAx val="-1474920880"/>
        <c:crosses val="autoZero"/>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r>
              <a:rPr lang="en-US" sz="2000" dirty="0" smtClean="0"/>
              <a:t>Pareto </a:t>
            </a:r>
            <a:r>
              <a:rPr lang="en-US" sz="2000" dirty="0" err="1" smtClean="0"/>
              <a:t>Lv</a:t>
            </a:r>
            <a:r>
              <a:rPr lang="en-US" sz="2000" dirty="0" smtClean="0"/>
              <a:t> 1</a:t>
            </a:r>
            <a:endParaRPr lang="en-US" sz="2000" dirty="0"/>
          </a:p>
        </c:rich>
      </c:tx>
      <c:layout/>
      <c:overlay val="0"/>
      <c:spPr>
        <a:noFill/>
        <a:ln>
          <a:noFill/>
        </a:ln>
        <a:effectLst/>
      </c:spPr>
      <c:txPr>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Pareto1!$B$1</c:f>
              <c:strCache>
                <c:ptCount val="1"/>
                <c:pt idx="0">
                  <c:v>Count of Defects</c:v>
                </c:pt>
              </c:strCache>
            </c:strRef>
          </c:tx>
          <c:spPr>
            <a:solidFill>
              <a:schemeClr val="accent1">
                <a:lumMod val="50000"/>
              </a:schemeClr>
            </a:solidFill>
            <a:ln>
              <a:noFill/>
            </a:ln>
            <a:effectLst/>
          </c:spPr>
          <c:invertIfNegative val="0"/>
          <c:dLbls>
            <c:spPr>
              <a:solidFill>
                <a:schemeClr val="accent1">
                  <a:lumMod val="20000"/>
                  <a:lumOff val="8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Pareto1!$A$2:$A$16</c:f>
              <c:strCache>
                <c:ptCount val="15"/>
                <c:pt idx="0">
                  <c:v>Agent failed to work on file, tagged the search as Touched even if file was not yet worked on.</c:v>
                </c:pt>
                <c:pt idx="1">
                  <c:v>No Client Facing LAN</c:v>
                </c:pt>
                <c:pt idx="2">
                  <c:v>Agent failed to change the LAN to client facing action hence file was tagged as untouched </c:v>
                </c:pt>
                <c:pt idx="3">
                  <c:v>Agent Failed to work on a reallocated file</c:v>
                </c:pt>
                <c:pt idx="4">
                  <c:v>Agent copied the file ids from the wrong drop on to the manual tracker</c:v>
                </c:pt>
                <c:pt idx="5">
                  <c:v>Workforce missed, as file was supposedly reallocated.</c:v>
                </c:pt>
                <c:pt idx="6">
                  <c:v>File was allocated incorrectly but failed to notify the Leadership team of the missed assignment</c:v>
                </c:pt>
                <c:pt idx="7">
                  <c:v>Agent has made a valid attempt and client facing note is placed </c:v>
                </c:pt>
                <c:pt idx="8">
                  <c:v>Agent failed to work on the QC rejected file</c:v>
                </c:pt>
                <c:pt idx="9">
                  <c:v>QC corrected but no client facing note added on file so file was tagged as untouched. </c:v>
                </c:pt>
                <c:pt idx="10">
                  <c:v>File was worked with Client facing LAN</c:v>
                </c:pt>
                <c:pt idx="11">
                  <c:v>Agent incorrectly updated the TAT</c:v>
                </c:pt>
                <c:pt idx="12">
                  <c:v>Unable to claim file</c:v>
                </c:pt>
                <c:pt idx="13">
                  <c:v>Pending Clarification yesterday with CF note</c:v>
                </c:pt>
                <c:pt idx="14">
                  <c:v>File was resubmitted to QC, No Client Facing LAN is required.</c:v>
                </c:pt>
              </c:strCache>
            </c:strRef>
          </c:cat>
          <c:val>
            <c:numRef>
              <c:f>Pareto1!$B$2:$B$16</c:f>
              <c:numCache>
                <c:formatCode>General</c:formatCode>
                <c:ptCount val="15"/>
                <c:pt idx="0">
                  <c:v>449</c:v>
                </c:pt>
                <c:pt idx="1">
                  <c:v>433</c:v>
                </c:pt>
                <c:pt idx="2">
                  <c:v>182</c:v>
                </c:pt>
                <c:pt idx="3">
                  <c:v>92</c:v>
                </c:pt>
                <c:pt idx="4">
                  <c:v>58</c:v>
                </c:pt>
                <c:pt idx="5">
                  <c:v>35</c:v>
                </c:pt>
                <c:pt idx="6">
                  <c:v>15</c:v>
                </c:pt>
                <c:pt idx="7">
                  <c:v>14</c:v>
                </c:pt>
                <c:pt idx="8">
                  <c:v>11</c:v>
                </c:pt>
                <c:pt idx="9">
                  <c:v>9</c:v>
                </c:pt>
                <c:pt idx="10">
                  <c:v>5</c:v>
                </c:pt>
                <c:pt idx="11">
                  <c:v>5</c:v>
                </c:pt>
                <c:pt idx="12">
                  <c:v>4</c:v>
                </c:pt>
                <c:pt idx="13">
                  <c:v>2</c:v>
                </c:pt>
                <c:pt idx="14">
                  <c:v>1</c:v>
                </c:pt>
              </c:numCache>
            </c:numRef>
          </c:val>
        </c:ser>
        <c:ser>
          <c:idx val="1"/>
          <c:order val="1"/>
          <c:tx>
            <c:strRef>
              <c:f>Pareto1!$C$1</c:f>
              <c:strCache>
                <c:ptCount val="1"/>
                <c:pt idx="0">
                  <c:v>Defects %</c:v>
                </c:pt>
              </c:strCache>
            </c:strRef>
          </c:tx>
          <c:spPr>
            <a:solidFill>
              <a:schemeClr val="accent2"/>
            </a:solidFill>
            <a:ln>
              <a:noFill/>
            </a:ln>
            <a:effectLst/>
          </c:spPr>
          <c:invertIfNegative val="0"/>
          <c:dLbls>
            <c:delete val="1"/>
          </c:dLbls>
          <c:cat>
            <c:strRef>
              <c:f>Pareto1!$A$2:$A$16</c:f>
              <c:strCache>
                <c:ptCount val="15"/>
                <c:pt idx="0">
                  <c:v>Agent failed to work on file, tagged the search as Touched even if file was not yet worked on.</c:v>
                </c:pt>
                <c:pt idx="1">
                  <c:v>No Client Facing LAN</c:v>
                </c:pt>
                <c:pt idx="2">
                  <c:v>Agent failed to change the LAN to client facing action hence file was tagged as untouched </c:v>
                </c:pt>
                <c:pt idx="3">
                  <c:v>Agent Failed to work on a reallocated file</c:v>
                </c:pt>
                <c:pt idx="4">
                  <c:v>Agent copied the file ids from the wrong drop on to the manual tracker</c:v>
                </c:pt>
                <c:pt idx="5">
                  <c:v>Workforce missed, as file was supposedly reallocated.</c:v>
                </c:pt>
                <c:pt idx="6">
                  <c:v>File was allocated incorrectly but failed to notify the Leadership team of the missed assignment</c:v>
                </c:pt>
                <c:pt idx="7">
                  <c:v>Agent has made a valid attempt and client facing note is placed </c:v>
                </c:pt>
                <c:pt idx="8">
                  <c:v>Agent failed to work on the QC rejected file</c:v>
                </c:pt>
                <c:pt idx="9">
                  <c:v>QC corrected but no client facing note added on file so file was tagged as untouched. </c:v>
                </c:pt>
                <c:pt idx="10">
                  <c:v>File was worked with Client facing LAN</c:v>
                </c:pt>
                <c:pt idx="11">
                  <c:v>Agent incorrectly updated the TAT</c:v>
                </c:pt>
                <c:pt idx="12">
                  <c:v>Unable to claim file</c:v>
                </c:pt>
                <c:pt idx="13">
                  <c:v>Pending Clarification yesterday with CF note</c:v>
                </c:pt>
                <c:pt idx="14">
                  <c:v>File was resubmitted to QC, No Client Facing LAN is required.</c:v>
                </c:pt>
              </c:strCache>
            </c:strRef>
          </c:cat>
          <c:val>
            <c:numRef>
              <c:f>Pareto1!$C$2:$C$16</c:f>
              <c:numCache>
                <c:formatCode>0.00%</c:formatCode>
                <c:ptCount val="15"/>
                <c:pt idx="0">
                  <c:v>0.34144486692015208</c:v>
                </c:pt>
                <c:pt idx="1">
                  <c:v>0.32927756653992396</c:v>
                </c:pt>
                <c:pt idx="2">
                  <c:v>0.13840304182509505</c:v>
                </c:pt>
                <c:pt idx="3">
                  <c:v>6.9961977186311794E-2</c:v>
                </c:pt>
                <c:pt idx="4">
                  <c:v>4.4106463878326993E-2</c:v>
                </c:pt>
                <c:pt idx="5">
                  <c:v>2.6615969581749048E-2</c:v>
                </c:pt>
                <c:pt idx="6">
                  <c:v>1.1406844106463879E-2</c:v>
                </c:pt>
                <c:pt idx="7">
                  <c:v>1.064638783269962E-2</c:v>
                </c:pt>
                <c:pt idx="8">
                  <c:v>8.3650190114068438E-3</c:v>
                </c:pt>
                <c:pt idx="9">
                  <c:v>6.8441064638783272E-3</c:v>
                </c:pt>
                <c:pt idx="10">
                  <c:v>3.8022813688212928E-3</c:v>
                </c:pt>
                <c:pt idx="11">
                  <c:v>3.8022813688212928E-3</c:v>
                </c:pt>
                <c:pt idx="12">
                  <c:v>3.041825095057034E-3</c:v>
                </c:pt>
                <c:pt idx="13">
                  <c:v>1.520912547528517E-3</c:v>
                </c:pt>
                <c:pt idx="14">
                  <c:v>7.6045627376425851E-4</c:v>
                </c:pt>
              </c:numCache>
            </c:numRef>
          </c:val>
        </c:ser>
        <c:dLbls>
          <c:showLegendKey val="0"/>
          <c:showVal val="1"/>
          <c:showCatName val="0"/>
          <c:showSerName val="0"/>
          <c:showPercent val="0"/>
          <c:showBubbleSize val="0"/>
        </c:dLbls>
        <c:gapWidth val="219"/>
        <c:overlap val="-27"/>
        <c:axId val="-1474922512"/>
        <c:axId val="-1474918704"/>
      </c:barChart>
      <c:lineChart>
        <c:grouping val="standard"/>
        <c:varyColors val="0"/>
        <c:ser>
          <c:idx val="2"/>
          <c:order val="2"/>
          <c:tx>
            <c:strRef>
              <c:f>Pareto1!$D$1</c:f>
              <c:strCache>
                <c:ptCount val="1"/>
                <c:pt idx="0">
                  <c:v>Cummulative %</c:v>
                </c:pt>
              </c:strCache>
            </c:strRef>
          </c:tx>
          <c:spPr>
            <a:ln w="28575" cap="rnd">
              <a:solidFill>
                <a:schemeClr val="accent5"/>
              </a:solidFill>
              <a:round/>
            </a:ln>
            <a:effectLst/>
          </c:spPr>
          <c:marker>
            <c:symbol val="none"/>
          </c:marker>
          <c:dLbls>
            <c:spPr>
              <a:solidFill>
                <a:schemeClr val="accent2">
                  <a:lumMod val="20000"/>
                  <a:lumOff val="80000"/>
                </a:schemeClr>
              </a:solidFill>
              <a:ln>
                <a:solidFill>
                  <a:schemeClr val="accent2">
                    <a:lumMod val="50000"/>
                  </a:schemeClr>
                </a:solid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Pareto1!$A$2:$A$16</c:f>
              <c:strCache>
                <c:ptCount val="15"/>
                <c:pt idx="0">
                  <c:v>Agent failed to work on file, tagged the search as Touched even if file was not yet worked on.</c:v>
                </c:pt>
                <c:pt idx="1">
                  <c:v>No Client Facing LAN</c:v>
                </c:pt>
                <c:pt idx="2">
                  <c:v>Agent failed to change the LAN to client facing action hence file was tagged as untouched </c:v>
                </c:pt>
                <c:pt idx="3">
                  <c:v>Agent Failed to work on a reallocated file</c:v>
                </c:pt>
                <c:pt idx="4">
                  <c:v>Agent copied the file ids from the wrong drop on to the manual tracker</c:v>
                </c:pt>
                <c:pt idx="5">
                  <c:v>Workforce missed, as file was supposedly reallocated.</c:v>
                </c:pt>
                <c:pt idx="6">
                  <c:v>File was allocated incorrectly but failed to notify the Leadership team of the missed assignment</c:v>
                </c:pt>
                <c:pt idx="7">
                  <c:v>Agent has made a valid attempt and client facing note is placed </c:v>
                </c:pt>
                <c:pt idx="8">
                  <c:v>Agent failed to work on the QC rejected file</c:v>
                </c:pt>
                <c:pt idx="9">
                  <c:v>QC corrected but no client facing note added on file so file was tagged as untouched. </c:v>
                </c:pt>
                <c:pt idx="10">
                  <c:v>File was worked with Client facing LAN</c:v>
                </c:pt>
                <c:pt idx="11">
                  <c:v>Agent incorrectly updated the TAT</c:v>
                </c:pt>
                <c:pt idx="12">
                  <c:v>Unable to claim file</c:v>
                </c:pt>
                <c:pt idx="13">
                  <c:v>Pending Clarification yesterday with CF note</c:v>
                </c:pt>
                <c:pt idx="14">
                  <c:v>File was resubmitted to QC, No Client Facing LAN is required.</c:v>
                </c:pt>
              </c:strCache>
            </c:strRef>
          </c:cat>
          <c:val>
            <c:numRef>
              <c:f>Pareto1!$D$2:$D$16</c:f>
              <c:numCache>
                <c:formatCode>0.00%</c:formatCode>
                <c:ptCount val="15"/>
                <c:pt idx="0">
                  <c:v>0.34144486692015208</c:v>
                </c:pt>
                <c:pt idx="1">
                  <c:v>0.6707224334600761</c:v>
                </c:pt>
                <c:pt idx="2">
                  <c:v>0.80912547528517109</c:v>
                </c:pt>
                <c:pt idx="3">
                  <c:v>0.8790874524714829</c:v>
                </c:pt>
                <c:pt idx="4">
                  <c:v>0.92319391634980985</c:v>
                </c:pt>
                <c:pt idx="5">
                  <c:v>0.94980988593155891</c:v>
                </c:pt>
                <c:pt idx="6">
                  <c:v>0.96121673003802277</c:v>
                </c:pt>
                <c:pt idx="7">
                  <c:v>0.97186311787072244</c:v>
                </c:pt>
                <c:pt idx="8">
                  <c:v>0.98022813688212929</c:v>
                </c:pt>
                <c:pt idx="9">
                  <c:v>0.98707224334600763</c:v>
                </c:pt>
                <c:pt idx="10">
                  <c:v>0.99087452471482895</c:v>
                </c:pt>
                <c:pt idx="11">
                  <c:v>0.99467680608365028</c:v>
                </c:pt>
                <c:pt idx="12">
                  <c:v>0.99771863117870729</c:v>
                </c:pt>
                <c:pt idx="13">
                  <c:v>0.9992395437262358</c:v>
                </c:pt>
                <c:pt idx="14">
                  <c:v>1</c:v>
                </c:pt>
              </c:numCache>
            </c:numRef>
          </c:val>
          <c:smooth val="0"/>
        </c:ser>
        <c:dLbls>
          <c:showLegendKey val="0"/>
          <c:showVal val="1"/>
          <c:showCatName val="0"/>
          <c:showSerName val="0"/>
          <c:showPercent val="0"/>
          <c:showBubbleSize val="0"/>
        </c:dLbls>
        <c:marker val="1"/>
        <c:smooth val="0"/>
        <c:axId val="-1474915984"/>
        <c:axId val="-1474919248"/>
      </c:lineChart>
      <c:catAx>
        <c:axId val="-1474922512"/>
        <c:scaling>
          <c:orientation val="minMax"/>
        </c:scaling>
        <c:delete val="0"/>
        <c:axPos val="b"/>
        <c:title>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4918704"/>
        <c:crosses val="autoZero"/>
        <c:auto val="1"/>
        <c:lblAlgn val="ctr"/>
        <c:lblOffset val="100"/>
        <c:noMultiLvlLbl val="0"/>
      </c:catAx>
      <c:valAx>
        <c:axId val="-1474918704"/>
        <c:scaling>
          <c:orientation val="minMax"/>
        </c:scaling>
        <c:delete val="0"/>
        <c:axPos val="l"/>
        <c:majorGridlines>
          <c:spPr>
            <a:ln w="9525" cap="flat" cmpd="sng" algn="ctr">
              <a:solidFill>
                <a:schemeClr val="tx1">
                  <a:lumMod val="15000"/>
                  <a:lumOff val="85000"/>
                </a:schemeClr>
              </a:solidFill>
              <a:round/>
            </a:ln>
            <a:effectLst/>
          </c:spPr>
        </c:majorGridlines>
        <c:title>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4922512"/>
        <c:crosses val="autoZero"/>
        <c:crossBetween val="between"/>
      </c:valAx>
      <c:valAx>
        <c:axId val="-1474919248"/>
        <c:scaling>
          <c:orientation val="minMax"/>
        </c:scaling>
        <c:delete val="0"/>
        <c:axPos val="r"/>
        <c:title>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4915984"/>
        <c:crosses val="max"/>
        <c:crossBetween val="between"/>
      </c:valAx>
      <c:catAx>
        <c:axId val="-1474915984"/>
        <c:scaling>
          <c:orientation val="minMax"/>
        </c:scaling>
        <c:delete val="1"/>
        <c:axPos val="b"/>
        <c:numFmt formatCode="General" sourceLinked="1"/>
        <c:majorTickMark val="none"/>
        <c:minorTickMark val="none"/>
        <c:tickLblPos val="nextTo"/>
        <c:crossAx val="-1474919248"/>
        <c:crosses val="autoZero"/>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000" dirty="0"/>
              <a:t>Pareto </a:t>
            </a:r>
            <a:r>
              <a:rPr lang="en-US" sz="2000" dirty="0" err="1" smtClean="0"/>
              <a:t>Lv</a:t>
            </a:r>
            <a:r>
              <a:rPr lang="en-US" sz="2000" dirty="0" smtClean="0"/>
              <a:t> </a:t>
            </a:r>
            <a:r>
              <a:rPr lang="en-US" sz="2000" dirty="0"/>
              <a:t>2</a:t>
            </a:r>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3.156154443072668E-2"/>
          <c:y val="9.5377663092051909E-2"/>
          <c:w val="0.89955291860845721"/>
          <c:h val="0.72964723205271653"/>
        </c:manualLayout>
      </c:layout>
      <c:barChart>
        <c:barDir val="col"/>
        <c:grouping val="clustered"/>
        <c:varyColors val="0"/>
        <c:ser>
          <c:idx val="0"/>
          <c:order val="0"/>
          <c:tx>
            <c:strRef>
              <c:f>'Pareto 2'!$B$2</c:f>
              <c:strCache>
                <c:ptCount val="1"/>
                <c:pt idx="0">
                  <c:v>Count of Defects</c:v>
                </c:pt>
              </c:strCache>
            </c:strRef>
          </c:tx>
          <c:spPr>
            <a:solidFill>
              <a:schemeClr val="accent1">
                <a:lumMod val="50000"/>
              </a:schemeClr>
            </a:solidFill>
            <a:ln>
              <a:noFill/>
            </a:ln>
            <a:effectLst/>
          </c:spPr>
          <c:invertIfNegative val="0"/>
          <c:dLbls>
            <c:spPr>
              <a:solidFill>
                <a:schemeClr val="accent1">
                  <a:lumMod val="40000"/>
                  <a:lumOff val="60000"/>
                </a:schemeClr>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'Pareto 2'!$A$3:$A$11</c:f>
              <c:strCache>
                <c:ptCount val="9"/>
                <c:pt idx="0">
                  <c:v>Rushing to meet the quotas</c:v>
                </c:pt>
                <c:pt idx="1">
                  <c:v>Lack of understanding of process or task</c:v>
                </c:pt>
                <c:pt idx="2">
                  <c:v>Distraction or Multitasking</c:v>
                </c:pt>
                <c:pt idx="3">
                  <c:v>Miscommunication</c:v>
                </c:pt>
                <c:pt idx="4">
                  <c:v>Misinterpreted Instructions</c:v>
                </c:pt>
                <c:pt idx="5">
                  <c:v>Confusion Over File Status</c:v>
                </c:pt>
                <c:pt idx="6">
                  <c:v>Technical Issues</c:v>
                </c:pt>
                <c:pt idx="7">
                  <c:v>Inadequate training</c:v>
                </c:pt>
                <c:pt idx="8">
                  <c:v>Rushing to meet deadline</c:v>
                </c:pt>
              </c:strCache>
            </c:strRef>
          </c:cat>
          <c:val>
            <c:numRef>
              <c:f>'Pareto 2'!$B$3:$B$11</c:f>
              <c:numCache>
                <c:formatCode>General</c:formatCode>
                <c:ptCount val="9"/>
                <c:pt idx="0">
                  <c:v>149</c:v>
                </c:pt>
                <c:pt idx="1">
                  <c:v>108</c:v>
                </c:pt>
                <c:pt idx="2">
                  <c:v>67</c:v>
                </c:pt>
                <c:pt idx="3">
                  <c:v>40</c:v>
                </c:pt>
                <c:pt idx="4">
                  <c:v>21</c:v>
                </c:pt>
                <c:pt idx="5">
                  <c:v>20</c:v>
                </c:pt>
                <c:pt idx="6">
                  <c:v>20</c:v>
                </c:pt>
                <c:pt idx="7">
                  <c:v>15</c:v>
                </c:pt>
                <c:pt idx="8">
                  <c:v>9</c:v>
                </c:pt>
              </c:numCache>
            </c:numRef>
          </c:val>
        </c:ser>
        <c:ser>
          <c:idx val="1"/>
          <c:order val="1"/>
          <c:tx>
            <c:strRef>
              <c:f>'Pareto 2'!$C$2</c:f>
              <c:strCache>
                <c:ptCount val="1"/>
                <c:pt idx="0">
                  <c:v>Defects %</c:v>
                </c:pt>
              </c:strCache>
            </c:strRef>
          </c:tx>
          <c:spPr>
            <a:solidFill>
              <a:schemeClr val="accent2"/>
            </a:solidFill>
            <a:ln>
              <a:noFill/>
            </a:ln>
            <a:effectLst/>
          </c:spPr>
          <c:invertIfNegative val="0"/>
          <c:dLbls>
            <c:delete val="1"/>
          </c:dLbls>
          <c:cat>
            <c:strRef>
              <c:f>'Pareto 2'!$A$3:$A$11</c:f>
              <c:strCache>
                <c:ptCount val="9"/>
                <c:pt idx="0">
                  <c:v>Rushing to meet the quotas</c:v>
                </c:pt>
                <c:pt idx="1">
                  <c:v>Lack of understanding of process or task</c:v>
                </c:pt>
                <c:pt idx="2">
                  <c:v>Distraction or Multitasking</c:v>
                </c:pt>
                <c:pt idx="3">
                  <c:v>Miscommunication</c:v>
                </c:pt>
                <c:pt idx="4">
                  <c:v>Misinterpreted Instructions</c:v>
                </c:pt>
                <c:pt idx="5">
                  <c:v>Confusion Over File Status</c:v>
                </c:pt>
                <c:pt idx="6">
                  <c:v>Technical Issues</c:v>
                </c:pt>
                <c:pt idx="7">
                  <c:v>Inadequate training</c:v>
                </c:pt>
                <c:pt idx="8">
                  <c:v>Rushing to meet deadline</c:v>
                </c:pt>
              </c:strCache>
            </c:strRef>
          </c:cat>
          <c:val>
            <c:numRef>
              <c:f>'Pareto 2'!$C$3:$C$11</c:f>
              <c:numCache>
                <c:formatCode>0.00%</c:formatCode>
                <c:ptCount val="9"/>
                <c:pt idx="0">
                  <c:v>0.33184855233853006</c:v>
                </c:pt>
                <c:pt idx="1">
                  <c:v>0.24053452115812918</c:v>
                </c:pt>
                <c:pt idx="2">
                  <c:v>0.1492204899777283</c:v>
                </c:pt>
                <c:pt idx="3">
                  <c:v>8.9086859688195991E-2</c:v>
                </c:pt>
                <c:pt idx="4">
                  <c:v>4.6770601336302897E-2</c:v>
                </c:pt>
                <c:pt idx="5">
                  <c:v>4.4543429844097995E-2</c:v>
                </c:pt>
                <c:pt idx="6">
                  <c:v>4.4543429844097995E-2</c:v>
                </c:pt>
                <c:pt idx="7">
                  <c:v>3.34075723830735E-2</c:v>
                </c:pt>
                <c:pt idx="8">
                  <c:v>2.0044543429844099E-2</c:v>
                </c:pt>
              </c:numCache>
            </c:numRef>
          </c:val>
        </c:ser>
        <c:dLbls>
          <c:showLegendKey val="0"/>
          <c:showVal val="1"/>
          <c:showCatName val="0"/>
          <c:showSerName val="0"/>
          <c:showPercent val="0"/>
          <c:showBubbleSize val="0"/>
        </c:dLbls>
        <c:gapWidth val="219"/>
        <c:overlap val="-27"/>
        <c:axId val="-1474915440"/>
        <c:axId val="-1474918160"/>
      </c:barChart>
      <c:lineChart>
        <c:grouping val="standard"/>
        <c:varyColors val="0"/>
        <c:ser>
          <c:idx val="2"/>
          <c:order val="2"/>
          <c:tx>
            <c:strRef>
              <c:f>'Pareto 2'!$D$2</c:f>
              <c:strCache>
                <c:ptCount val="1"/>
                <c:pt idx="0">
                  <c:v>Cummulative %</c:v>
                </c:pt>
              </c:strCache>
            </c:strRef>
          </c:tx>
          <c:spPr>
            <a:ln w="28575" cap="rnd">
              <a:solidFill>
                <a:schemeClr val="accent2"/>
              </a:solidFill>
              <a:round/>
            </a:ln>
            <a:effectLst/>
          </c:spPr>
          <c:marker>
            <c:symbol val="none"/>
          </c:marker>
          <c:dLbls>
            <c:spPr>
              <a:solidFill>
                <a:schemeClr val="accent2">
                  <a:lumMod val="20000"/>
                  <a:lumOff val="80000"/>
                </a:schemeClr>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'Pareto 2'!$A$3:$A$11</c:f>
              <c:strCache>
                <c:ptCount val="9"/>
                <c:pt idx="0">
                  <c:v>Rushing to meet the quotas</c:v>
                </c:pt>
                <c:pt idx="1">
                  <c:v>Lack of understanding of process or task</c:v>
                </c:pt>
                <c:pt idx="2">
                  <c:v>Distraction or Multitasking</c:v>
                </c:pt>
                <c:pt idx="3">
                  <c:v>Miscommunication</c:v>
                </c:pt>
                <c:pt idx="4">
                  <c:v>Misinterpreted Instructions</c:v>
                </c:pt>
                <c:pt idx="5">
                  <c:v>Confusion Over File Status</c:v>
                </c:pt>
                <c:pt idx="6">
                  <c:v>Technical Issues</c:v>
                </c:pt>
                <c:pt idx="7">
                  <c:v>Inadequate training</c:v>
                </c:pt>
                <c:pt idx="8">
                  <c:v>Rushing to meet deadline</c:v>
                </c:pt>
              </c:strCache>
            </c:strRef>
          </c:cat>
          <c:val>
            <c:numRef>
              <c:f>'Pareto 2'!$D$3:$D$11</c:f>
              <c:numCache>
                <c:formatCode>0.00%</c:formatCode>
                <c:ptCount val="9"/>
                <c:pt idx="0">
                  <c:v>0.33184855233853006</c:v>
                </c:pt>
                <c:pt idx="1">
                  <c:v>0.57238307349665929</c:v>
                </c:pt>
                <c:pt idx="2">
                  <c:v>0.72160356347438759</c:v>
                </c:pt>
                <c:pt idx="3">
                  <c:v>0.81069042316258355</c:v>
                </c:pt>
                <c:pt idx="4">
                  <c:v>0.8574610244988865</c:v>
                </c:pt>
                <c:pt idx="5">
                  <c:v>0.90200445434298449</c:v>
                </c:pt>
                <c:pt idx="6">
                  <c:v>0.94654788418708247</c:v>
                </c:pt>
                <c:pt idx="7">
                  <c:v>0.97995545657015593</c:v>
                </c:pt>
                <c:pt idx="8">
                  <c:v>1</c:v>
                </c:pt>
              </c:numCache>
            </c:numRef>
          </c:val>
          <c:smooth val="0"/>
        </c:ser>
        <c:dLbls>
          <c:showLegendKey val="0"/>
          <c:showVal val="1"/>
          <c:showCatName val="0"/>
          <c:showSerName val="0"/>
          <c:showPercent val="0"/>
          <c:showBubbleSize val="0"/>
        </c:dLbls>
        <c:marker val="1"/>
        <c:smooth val="0"/>
        <c:axId val="-1471274080"/>
        <c:axId val="-1471277344"/>
      </c:lineChart>
      <c:catAx>
        <c:axId val="-1474915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4918160"/>
        <c:crosses val="autoZero"/>
        <c:auto val="1"/>
        <c:lblAlgn val="ctr"/>
        <c:lblOffset val="100"/>
        <c:noMultiLvlLbl val="0"/>
      </c:catAx>
      <c:valAx>
        <c:axId val="-14749181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4915440"/>
        <c:crosses val="autoZero"/>
        <c:crossBetween val="between"/>
      </c:valAx>
      <c:valAx>
        <c:axId val="-1471277344"/>
        <c:scaling>
          <c:orientation val="minMax"/>
        </c:scaling>
        <c:delete val="0"/>
        <c:axPos val="r"/>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1274080"/>
        <c:crosses val="max"/>
        <c:crossBetween val="between"/>
      </c:valAx>
      <c:catAx>
        <c:axId val="-1471274080"/>
        <c:scaling>
          <c:orientation val="minMax"/>
        </c:scaling>
        <c:delete val="1"/>
        <c:axPos val="b"/>
        <c:numFmt formatCode="General" sourceLinked="1"/>
        <c:majorTickMark val="none"/>
        <c:minorTickMark val="none"/>
        <c:tickLblPos val="nextTo"/>
        <c:crossAx val="-1471277344"/>
        <c:crosses val="autoZero"/>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000" dirty="0"/>
              <a:t>Pareto Lv</a:t>
            </a:r>
            <a:r>
              <a:rPr lang="en-US" sz="2000" baseline="0" dirty="0"/>
              <a:t>3</a:t>
            </a:r>
            <a:endParaRPr lang="en-US" sz="2000"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'Pareto 3'!$B$2</c:f>
              <c:strCache>
                <c:ptCount val="1"/>
                <c:pt idx="0">
                  <c:v>Count of Defects</c:v>
                </c:pt>
              </c:strCache>
            </c:strRef>
          </c:tx>
          <c:spPr>
            <a:solidFill>
              <a:schemeClr val="accent1">
                <a:lumMod val="50000"/>
              </a:schemeClr>
            </a:solidFill>
            <a:ln>
              <a:noFill/>
            </a:ln>
            <a:effectLst/>
          </c:spPr>
          <c:invertIfNegative val="0"/>
          <c:dLbls>
            <c:spPr>
              <a:solidFill>
                <a:schemeClr val="accent1">
                  <a:lumMod val="20000"/>
                  <a:lumOff val="80000"/>
                </a:schemeClr>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'Pareto 3'!$A$3:$A$10</c:f>
              <c:strCache>
                <c:ptCount val="8"/>
                <c:pt idx="0">
                  <c:v>Forgot to Save</c:v>
                </c:pt>
                <c:pt idx="1">
                  <c:v>Incomplete Documentation Process</c:v>
                </c:pt>
                <c:pt idx="2">
                  <c:v>Forgetting to Add notes</c:v>
                </c:pt>
                <c:pt idx="3">
                  <c:v>Unclear Documentation Process</c:v>
                </c:pt>
                <c:pt idx="4">
                  <c:v>Miscommunication or Misalignment</c:v>
                </c:pt>
                <c:pt idx="5">
                  <c:v>Confusion Over Note Visibility</c:v>
                </c:pt>
                <c:pt idx="6">
                  <c:v>Technical Issue</c:v>
                </c:pt>
                <c:pt idx="7">
                  <c:v>Distraction or Interruptions</c:v>
                </c:pt>
              </c:strCache>
            </c:strRef>
          </c:cat>
          <c:val>
            <c:numRef>
              <c:f>'Pareto 3'!$B$3:$B$10</c:f>
              <c:numCache>
                <c:formatCode>General</c:formatCode>
                <c:ptCount val="8"/>
                <c:pt idx="0">
                  <c:v>121</c:v>
                </c:pt>
                <c:pt idx="1">
                  <c:v>97</c:v>
                </c:pt>
                <c:pt idx="2">
                  <c:v>73</c:v>
                </c:pt>
                <c:pt idx="3">
                  <c:v>55</c:v>
                </c:pt>
                <c:pt idx="4">
                  <c:v>30</c:v>
                </c:pt>
                <c:pt idx="5">
                  <c:v>25</c:v>
                </c:pt>
                <c:pt idx="6">
                  <c:v>24</c:v>
                </c:pt>
                <c:pt idx="7">
                  <c:v>8</c:v>
                </c:pt>
              </c:numCache>
            </c:numRef>
          </c:val>
        </c:ser>
        <c:ser>
          <c:idx val="1"/>
          <c:order val="1"/>
          <c:tx>
            <c:strRef>
              <c:f>'Pareto 3'!$C$2</c:f>
              <c:strCache>
                <c:ptCount val="1"/>
                <c:pt idx="0">
                  <c:v>Defects %</c:v>
                </c:pt>
              </c:strCache>
            </c:strRef>
          </c:tx>
          <c:spPr>
            <a:solidFill>
              <a:schemeClr val="accent2"/>
            </a:solidFill>
            <a:ln>
              <a:noFill/>
            </a:ln>
            <a:effectLst/>
          </c:spPr>
          <c:invertIfNegative val="0"/>
          <c:cat>
            <c:strRef>
              <c:f>'Pareto 3'!$A$3:$A$10</c:f>
              <c:strCache>
                <c:ptCount val="8"/>
                <c:pt idx="0">
                  <c:v>Forgot to Save</c:v>
                </c:pt>
                <c:pt idx="1">
                  <c:v>Incomplete Documentation Process</c:v>
                </c:pt>
                <c:pt idx="2">
                  <c:v>Forgetting to Add notes</c:v>
                </c:pt>
                <c:pt idx="3">
                  <c:v>Unclear Documentation Process</c:v>
                </c:pt>
                <c:pt idx="4">
                  <c:v>Miscommunication or Misalignment</c:v>
                </c:pt>
                <c:pt idx="5">
                  <c:v>Confusion Over Note Visibility</c:v>
                </c:pt>
                <c:pt idx="6">
                  <c:v>Technical Issue</c:v>
                </c:pt>
                <c:pt idx="7">
                  <c:v>Distraction or Interruptions</c:v>
                </c:pt>
              </c:strCache>
            </c:strRef>
          </c:cat>
          <c:val>
            <c:numRef>
              <c:f>'Pareto 3'!$C$3:$C$10</c:f>
              <c:numCache>
                <c:formatCode>0.00%</c:formatCode>
                <c:ptCount val="8"/>
                <c:pt idx="0">
                  <c:v>0.27944572748267898</c:v>
                </c:pt>
                <c:pt idx="1">
                  <c:v>0.22401847575057737</c:v>
                </c:pt>
                <c:pt idx="2">
                  <c:v>0.16859122401847576</c:v>
                </c:pt>
                <c:pt idx="3">
                  <c:v>0.12702078521939955</c:v>
                </c:pt>
                <c:pt idx="4">
                  <c:v>6.9284064665127015E-2</c:v>
                </c:pt>
                <c:pt idx="5">
                  <c:v>5.7736720554272515E-2</c:v>
                </c:pt>
                <c:pt idx="6">
                  <c:v>5.5427251732101619E-2</c:v>
                </c:pt>
                <c:pt idx="7">
                  <c:v>1.8475750577367205E-2</c:v>
                </c:pt>
              </c:numCache>
            </c:numRef>
          </c:val>
        </c:ser>
        <c:dLbls>
          <c:showLegendKey val="0"/>
          <c:showVal val="0"/>
          <c:showCatName val="0"/>
          <c:showSerName val="0"/>
          <c:showPercent val="0"/>
          <c:showBubbleSize val="0"/>
        </c:dLbls>
        <c:gapWidth val="219"/>
        <c:overlap val="-27"/>
        <c:axId val="-1471272448"/>
        <c:axId val="-1471276800"/>
      </c:barChart>
      <c:lineChart>
        <c:grouping val="standard"/>
        <c:varyColors val="0"/>
        <c:ser>
          <c:idx val="2"/>
          <c:order val="2"/>
          <c:tx>
            <c:strRef>
              <c:f>'Pareto 3'!$D$2</c:f>
              <c:strCache>
                <c:ptCount val="1"/>
                <c:pt idx="0">
                  <c:v>Cummulative %</c:v>
                </c:pt>
              </c:strCache>
            </c:strRef>
          </c:tx>
          <c:spPr>
            <a:ln w="28575" cap="rnd">
              <a:solidFill>
                <a:schemeClr val="accent2"/>
              </a:solidFill>
              <a:round/>
            </a:ln>
            <a:effectLst/>
          </c:spPr>
          <c:marker>
            <c:symbol val="none"/>
          </c:marker>
          <c:dLbls>
            <c:spPr>
              <a:solidFill>
                <a:schemeClr val="accent2">
                  <a:lumMod val="20000"/>
                  <a:lumOff val="80000"/>
                </a:schemeClr>
              </a:solid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'Pareto 3'!$A$3:$A$10</c:f>
              <c:strCache>
                <c:ptCount val="8"/>
                <c:pt idx="0">
                  <c:v>Forgot to Save</c:v>
                </c:pt>
                <c:pt idx="1">
                  <c:v>Incomplete Documentation Process</c:v>
                </c:pt>
                <c:pt idx="2">
                  <c:v>Forgetting to Add notes</c:v>
                </c:pt>
                <c:pt idx="3">
                  <c:v>Unclear Documentation Process</c:v>
                </c:pt>
                <c:pt idx="4">
                  <c:v>Miscommunication or Misalignment</c:v>
                </c:pt>
                <c:pt idx="5">
                  <c:v>Confusion Over Note Visibility</c:v>
                </c:pt>
                <c:pt idx="6">
                  <c:v>Technical Issue</c:v>
                </c:pt>
                <c:pt idx="7">
                  <c:v>Distraction or Interruptions</c:v>
                </c:pt>
              </c:strCache>
            </c:strRef>
          </c:cat>
          <c:val>
            <c:numRef>
              <c:f>'Pareto 3'!$D$3:$D$10</c:f>
              <c:numCache>
                <c:formatCode>0.00%</c:formatCode>
                <c:ptCount val="8"/>
                <c:pt idx="0">
                  <c:v>0.27944572748267898</c:v>
                </c:pt>
                <c:pt idx="1">
                  <c:v>0.50346420323325636</c:v>
                </c:pt>
                <c:pt idx="2">
                  <c:v>0.67205542725173206</c:v>
                </c:pt>
                <c:pt idx="3">
                  <c:v>0.79907621247113159</c:v>
                </c:pt>
                <c:pt idx="4">
                  <c:v>0.86836027713625863</c:v>
                </c:pt>
                <c:pt idx="5">
                  <c:v>0.92609699769053111</c:v>
                </c:pt>
                <c:pt idx="6">
                  <c:v>0.98152424942263272</c:v>
                </c:pt>
                <c:pt idx="7">
                  <c:v>0.99999999999999989</c:v>
                </c:pt>
              </c:numCache>
            </c:numRef>
          </c:val>
          <c:smooth val="0"/>
        </c:ser>
        <c:dLbls>
          <c:showLegendKey val="0"/>
          <c:showVal val="0"/>
          <c:showCatName val="0"/>
          <c:showSerName val="0"/>
          <c:showPercent val="0"/>
          <c:showBubbleSize val="0"/>
        </c:dLbls>
        <c:marker val="1"/>
        <c:smooth val="0"/>
        <c:axId val="-1471265376"/>
        <c:axId val="-1471265920"/>
      </c:lineChart>
      <c:catAx>
        <c:axId val="-14712724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1276800"/>
        <c:crosses val="autoZero"/>
        <c:auto val="1"/>
        <c:lblAlgn val="ctr"/>
        <c:lblOffset val="100"/>
        <c:noMultiLvlLbl val="0"/>
      </c:catAx>
      <c:valAx>
        <c:axId val="-14712768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1272448"/>
        <c:crosses val="autoZero"/>
        <c:crossBetween val="between"/>
      </c:valAx>
      <c:valAx>
        <c:axId val="-1471265920"/>
        <c:scaling>
          <c:orientation val="minMax"/>
        </c:scaling>
        <c:delete val="0"/>
        <c:axPos val="r"/>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1265376"/>
        <c:crosses val="max"/>
        <c:crossBetween val="between"/>
      </c:valAx>
      <c:catAx>
        <c:axId val="-1471265376"/>
        <c:scaling>
          <c:orientation val="minMax"/>
        </c:scaling>
        <c:delete val="1"/>
        <c:axPos val="b"/>
        <c:numFmt formatCode="General" sourceLinked="1"/>
        <c:majorTickMark val="none"/>
        <c:minorTickMark val="none"/>
        <c:tickLblPos val="nextTo"/>
        <c:crossAx val="-1471265920"/>
        <c:crosses val="autoZero"/>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PIVOT!$L$25</c:f>
              <c:strCache>
                <c:ptCount val="1"/>
                <c:pt idx="0">
                  <c:v>Sum of Untouched</c:v>
                </c:pt>
              </c:strCache>
            </c:strRef>
          </c:tx>
          <c:spPr>
            <a:solidFill>
              <a:schemeClr val="accent1">
                <a:lumMod val="50000"/>
              </a:schemeClr>
            </a:solidFill>
            <a:ln>
              <a:noFill/>
            </a:ln>
            <a:effectLst/>
          </c:spPr>
          <c:invertIfNegative val="0"/>
          <c:dLbls>
            <c:spPr>
              <a:solidFill>
                <a:schemeClr val="accent1">
                  <a:lumMod val="20000"/>
                  <a:lumOff val="8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inBase"/>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PIVOT!$K$26:$K$32</c:f>
              <c:strCache>
                <c:ptCount val="7"/>
                <c:pt idx="0">
                  <c:v>June</c:v>
                </c:pt>
                <c:pt idx="1">
                  <c:v>Jul</c:v>
                </c:pt>
                <c:pt idx="2">
                  <c:v>Aug</c:v>
                </c:pt>
                <c:pt idx="3">
                  <c:v>Sept Wk1</c:v>
                </c:pt>
                <c:pt idx="4">
                  <c:v>Sept Wk2</c:v>
                </c:pt>
                <c:pt idx="5">
                  <c:v>Sept Wk3</c:v>
                </c:pt>
                <c:pt idx="6">
                  <c:v>Sept Wk4</c:v>
                </c:pt>
              </c:strCache>
            </c:strRef>
          </c:cat>
          <c:val>
            <c:numRef>
              <c:f>PIVOT!$L$26:$L$32</c:f>
              <c:numCache>
                <c:formatCode>General</c:formatCode>
                <c:ptCount val="7"/>
                <c:pt idx="0">
                  <c:v>47921</c:v>
                </c:pt>
                <c:pt idx="1">
                  <c:v>21226</c:v>
                </c:pt>
                <c:pt idx="2">
                  <c:v>60900</c:v>
                </c:pt>
                <c:pt idx="3">
                  <c:v>26</c:v>
                </c:pt>
                <c:pt idx="4">
                  <c:v>95</c:v>
                </c:pt>
                <c:pt idx="5">
                  <c:v>27</c:v>
                </c:pt>
                <c:pt idx="6">
                  <c:v>0</c:v>
                </c:pt>
              </c:numCache>
            </c:numRef>
          </c:val>
        </c:ser>
        <c:ser>
          <c:idx val="1"/>
          <c:order val="1"/>
          <c:tx>
            <c:strRef>
              <c:f>PIVOT!$M$25</c:f>
              <c:strCache>
                <c:ptCount val="1"/>
                <c:pt idx="0">
                  <c:v>Sum of Touched</c:v>
                </c:pt>
              </c:strCache>
            </c:strRef>
          </c:tx>
          <c:spPr>
            <a:solidFill>
              <a:schemeClr val="accent2"/>
            </a:solidFill>
            <a:ln>
              <a:noFill/>
            </a:ln>
            <a:effectLst/>
          </c:spPr>
          <c:invertIfNegative val="0"/>
          <c:cat>
            <c:strRef>
              <c:f>PIVOT!$K$26:$K$32</c:f>
              <c:strCache>
                <c:ptCount val="7"/>
                <c:pt idx="0">
                  <c:v>June</c:v>
                </c:pt>
                <c:pt idx="1">
                  <c:v>Jul</c:v>
                </c:pt>
                <c:pt idx="2">
                  <c:v>Aug</c:v>
                </c:pt>
                <c:pt idx="3">
                  <c:v>Sept Wk1</c:v>
                </c:pt>
                <c:pt idx="4">
                  <c:v>Sept Wk2</c:v>
                </c:pt>
                <c:pt idx="5">
                  <c:v>Sept Wk3</c:v>
                </c:pt>
                <c:pt idx="6">
                  <c:v>Sept Wk4</c:v>
                </c:pt>
              </c:strCache>
            </c:strRef>
          </c:cat>
          <c:val>
            <c:numRef>
              <c:f>PIVOT!$M$26:$M$32</c:f>
              <c:numCache>
                <c:formatCode>General</c:formatCode>
                <c:ptCount val="7"/>
                <c:pt idx="0">
                  <c:v>473</c:v>
                </c:pt>
                <c:pt idx="1">
                  <c:v>331</c:v>
                </c:pt>
                <c:pt idx="2">
                  <c:v>288</c:v>
                </c:pt>
                <c:pt idx="3">
                  <c:v>11272</c:v>
                </c:pt>
                <c:pt idx="4">
                  <c:v>13168</c:v>
                </c:pt>
                <c:pt idx="5">
                  <c:v>12961</c:v>
                </c:pt>
                <c:pt idx="6">
                  <c:v>17142</c:v>
                </c:pt>
              </c:numCache>
            </c:numRef>
          </c:val>
        </c:ser>
        <c:dLbls>
          <c:showLegendKey val="0"/>
          <c:showVal val="0"/>
          <c:showCatName val="0"/>
          <c:showSerName val="0"/>
          <c:showPercent val="0"/>
          <c:showBubbleSize val="0"/>
        </c:dLbls>
        <c:gapWidth val="219"/>
        <c:overlap val="-27"/>
        <c:axId val="-1471269184"/>
        <c:axId val="-1471276256"/>
      </c:barChart>
      <c:lineChart>
        <c:grouping val="standard"/>
        <c:varyColors val="0"/>
        <c:ser>
          <c:idx val="2"/>
          <c:order val="2"/>
          <c:tx>
            <c:strRef>
              <c:f>PIVOT!$N$25</c:f>
              <c:strCache>
                <c:ptCount val="1"/>
                <c:pt idx="0">
                  <c:v>Sum of Untouched</c:v>
                </c:pt>
              </c:strCache>
            </c:strRef>
          </c:tx>
          <c:spPr>
            <a:ln w="28575" cap="rnd">
              <a:solidFill>
                <a:schemeClr val="accent3"/>
              </a:solidFill>
              <a:round/>
            </a:ln>
            <a:effectLst/>
          </c:spPr>
          <c:marker>
            <c:symbol val="none"/>
          </c:marker>
          <c:dLbls>
            <c:dLbl>
              <c:idx val="6"/>
              <c:spPr>
                <a:solidFill>
                  <a:schemeClr val="accent2">
                    <a:lumMod val="20000"/>
                    <a:lumOff val="80000"/>
                  </a:schemeClr>
                </a:solid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Lst>
            </c:dLbl>
            <c:spPr>
              <a:solidFill>
                <a:schemeClr val="accent2">
                  <a:lumMod val="20000"/>
                  <a:lumOff val="8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PIVOT!$K$26:$K$32</c:f>
              <c:strCache>
                <c:ptCount val="7"/>
                <c:pt idx="0">
                  <c:v>June</c:v>
                </c:pt>
                <c:pt idx="1">
                  <c:v>Jul</c:v>
                </c:pt>
                <c:pt idx="2">
                  <c:v>Aug</c:v>
                </c:pt>
                <c:pt idx="3">
                  <c:v>Sept Wk1</c:v>
                </c:pt>
                <c:pt idx="4">
                  <c:v>Sept Wk2</c:v>
                </c:pt>
                <c:pt idx="5">
                  <c:v>Sept Wk3</c:v>
                </c:pt>
                <c:pt idx="6">
                  <c:v>Sept Wk4</c:v>
                </c:pt>
              </c:strCache>
            </c:strRef>
          </c:cat>
          <c:val>
            <c:numRef>
              <c:f>PIVOT!$N$26:$N$32</c:f>
              <c:numCache>
                <c:formatCode>0.00%</c:formatCode>
                <c:ptCount val="7"/>
                <c:pt idx="0">
                  <c:v>9.9000000000000008E-3</c:v>
                </c:pt>
                <c:pt idx="1">
                  <c:v>1.5599999999999999E-2</c:v>
                </c:pt>
                <c:pt idx="2">
                  <c:v>4.7000000000000002E-3</c:v>
                </c:pt>
                <c:pt idx="3">
                  <c:v>2.3066004258339248E-3</c:v>
                </c:pt>
                <c:pt idx="4">
                  <c:v>7.2144592952612394E-3</c:v>
                </c:pt>
                <c:pt idx="5">
                  <c:v>2.0831725947071983E-3</c:v>
                </c:pt>
                <c:pt idx="6">
                  <c:v>0</c:v>
                </c:pt>
              </c:numCache>
            </c:numRef>
          </c:val>
          <c:smooth val="0"/>
        </c:ser>
        <c:dLbls>
          <c:showLegendKey val="0"/>
          <c:showVal val="0"/>
          <c:showCatName val="0"/>
          <c:showSerName val="0"/>
          <c:showPercent val="0"/>
          <c:showBubbleSize val="0"/>
        </c:dLbls>
        <c:marker val="1"/>
        <c:smooth val="0"/>
        <c:axId val="-1471264832"/>
        <c:axId val="-1471275712"/>
      </c:lineChart>
      <c:catAx>
        <c:axId val="-14712691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1276256"/>
        <c:crosses val="autoZero"/>
        <c:auto val="1"/>
        <c:lblAlgn val="ctr"/>
        <c:lblOffset val="100"/>
        <c:noMultiLvlLbl val="0"/>
      </c:catAx>
      <c:valAx>
        <c:axId val="-14712762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1269184"/>
        <c:crosses val="autoZero"/>
        <c:crossBetween val="between"/>
      </c:valAx>
      <c:valAx>
        <c:axId val="-1471275712"/>
        <c:scaling>
          <c:orientation val="minMax"/>
        </c:scaling>
        <c:delete val="0"/>
        <c:axPos val="r"/>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1264832"/>
        <c:crosses val="max"/>
        <c:crossBetween val="between"/>
      </c:valAx>
      <c:catAx>
        <c:axId val="-1471264832"/>
        <c:scaling>
          <c:orientation val="minMax"/>
        </c:scaling>
        <c:delete val="1"/>
        <c:axPos val="b"/>
        <c:numFmt formatCode="General" sourceLinked="1"/>
        <c:majorTickMark val="none"/>
        <c:minorTickMark val="none"/>
        <c:tickLblPos val="nextTo"/>
        <c:crossAx val="-1471275712"/>
        <c:crosses val="autoZero"/>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KPI</a:t>
            </a:r>
            <a:r>
              <a:rPr lang="en-US" baseline="0"/>
              <a:t> Impact</a:t>
            </a:r>
            <a:endParaRPr lang="en-US"/>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Sheet2!$L$2</c:f>
              <c:strCache>
                <c:ptCount val="1"/>
                <c:pt idx="0">
                  <c:v>Queue Management</c:v>
                </c:pt>
              </c:strCache>
            </c:strRef>
          </c:tx>
          <c:spPr>
            <a:solidFill>
              <a:schemeClr val="accent5"/>
            </a:solidFill>
            <a:ln>
              <a:noFill/>
            </a:ln>
            <a:effectLst/>
          </c:spPr>
          <c:invertIfNegative val="0"/>
          <c:cat>
            <c:strRef>
              <c:f>Sheet2!$K$3:$K$7</c:f>
              <c:strCache>
                <c:ptCount val="5"/>
                <c:pt idx="0">
                  <c:v>06/2024</c:v>
                </c:pt>
                <c:pt idx="1">
                  <c:v>07/2024</c:v>
                </c:pt>
                <c:pt idx="2">
                  <c:v>08/2024</c:v>
                </c:pt>
                <c:pt idx="3">
                  <c:v>09/2024</c:v>
                </c:pt>
                <c:pt idx="4">
                  <c:v>10/2024</c:v>
                </c:pt>
              </c:strCache>
            </c:strRef>
          </c:cat>
          <c:val>
            <c:numRef>
              <c:f>Sheet2!$L$3:$L$7</c:f>
              <c:numCache>
                <c:formatCode>General</c:formatCode>
                <c:ptCount val="5"/>
                <c:pt idx="0">
                  <c:v>4</c:v>
                </c:pt>
                <c:pt idx="1">
                  <c:v>6</c:v>
                </c:pt>
                <c:pt idx="2">
                  <c:v>4</c:v>
                </c:pt>
                <c:pt idx="3">
                  <c:v>3</c:v>
                </c:pt>
                <c:pt idx="4">
                  <c:v>1</c:v>
                </c:pt>
              </c:numCache>
            </c:numRef>
          </c:val>
        </c:ser>
        <c:ser>
          <c:idx val="1"/>
          <c:order val="1"/>
          <c:tx>
            <c:strRef>
              <c:f>Sheet2!$M$2</c:f>
              <c:strCache>
                <c:ptCount val="1"/>
                <c:pt idx="0">
                  <c:v>Total Error</c:v>
                </c:pt>
              </c:strCache>
            </c:strRef>
          </c:tx>
          <c:spPr>
            <a:solidFill>
              <a:srgbClr val="002060"/>
            </a:solidFill>
            <a:ln>
              <a:noFill/>
            </a:ln>
            <a:effectLst/>
          </c:spPr>
          <c:invertIfNegative val="0"/>
          <c:cat>
            <c:strRef>
              <c:f>Sheet2!$K$3:$K$7</c:f>
              <c:strCache>
                <c:ptCount val="5"/>
                <c:pt idx="0">
                  <c:v>06/2024</c:v>
                </c:pt>
                <c:pt idx="1">
                  <c:v>07/2024</c:v>
                </c:pt>
                <c:pt idx="2">
                  <c:v>08/2024</c:v>
                </c:pt>
                <c:pt idx="3">
                  <c:v>09/2024</c:v>
                </c:pt>
                <c:pt idx="4">
                  <c:v>10/2024</c:v>
                </c:pt>
              </c:strCache>
            </c:strRef>
          </c:cat>
          <c:val>
            <c:numRef>
              <c:f>Sheet2!$M$3:$M$7</c:f>
              <c:numCache>
                <c:formatCode>General</c:formatCode>
                <c:ptCount val="5"/>
                <c:pt idx="0">
                  <c:v>13</c:v>
                </c:pt>
                <c:pt idx="1">
                  <c:v>72</c:v>
                </c:pt>
                <c:pt idx="2">
                  <c:v>48</c:v>
                </c:pt>
                <c:pt idx="3">
                  <c:v>41</c:v>
                </c:pt>
                <c:pt idx="4">
                  <c:v>29</c:v>
                </c:pt>
              </c:numCache>
            </c:numRef>
          </c:val>
        </c:ser>
        <c:dLbls>
          <c:showLegendKey val="0"/>
          <c:showVal val="0"/>
          <c:showCatName val="0"/>
          <c:showSerName val="0"/>
          <c:showPercent val="0"/>
          <c:showBubbleSize val="0"/>
        </c:dLbls>
        <c:gapWidth val="219"/>
        <c:overlap val="-27"/>
        <c:axId val="-1471264288"/>
        <c:axId val="-1471263744"/>
      </c:barChart>
      <c:lineChart>
        <c:grouping val="standard"/>
        <c:varyColors val="0"/>
        <c:ser>
          <c:idx val="2"/>
          <c:order val="2"/>
          <c:tx>
            <c:strRef>
              <c:f>Sheet2!$N$2</c:f>
              <c:strCache>
                <c:ptCount val="1"/>
                <c:pt idx="0">
                  <c:v>Trend Percentage</c:v>
                </c:pt>
              </c:strCache>
            </c:strRef>
          </c:tx>
          <c:spPr>
            <a:ln w="28575" cap="rnd">
              <a:solidFill>
                <a:schemeClr val="accent2"/>
              </a:solidFill>
              <a:round/>
            </a:ln>
            <a:effectLst/>
          </c:spPr>
          <c:marker>
            <c:symbol val="none"/>
          </c:marker>
          <c:dLbls>
            <c:spPr>
              <a:solidFill>
                <a:schemeClr val="accent1">
                  <a:lumMod val="20000"/>
                  <a:lumOff val="80000"/>
                </a:schemeClr>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Sheet2!$K$3:$K$7</c:f>
              <c:strCache>
                <c:ptCount val="5"/>
                <c:pt idx="0">
                  <c:v>06/2024</c:v>
                </c:pt>
                <c:pt idx="1">
                  <c:v>07/2024</c:v>
                </c:pt>
                <c:pt idx="2">
                  <c:v>08/2024</c:v>
                </c:pt>
                <c:pt idx="3">
                  <c:v>09/2024</c:v>
                </c:pt>
                <c:pt idx="4">
                  <c:v>10/2024</c:v>
                </c:pt>
              </c:strCache>
            </c:strRef>
          </c:cat>
          <c:val>
            <c:numRef>
              <c:f>Sheet2!$N$3:$N$7</c:f>
              <c:numCache>
                <c:formatCode>0.00%</c:formatCode>
                <c:ptCount val="5"/>
                <c:pt idx="0">
                  <c:v>0.30769230769230771</c:v>
                </c:pt>
                <c:pt idx="1">
                  <c:v>8.3333333333333329E-2</c:v>
                </c:pt>
                <c:pt idx="2">
                  <c:v>8.3333333333333329E-2</c:v>
                </c:pt>
                <c:pt idx="3">
                  <c:v>7.3170731707317069E-2</c:v>
                </c:pt>
                <c:pt idx="4">
                  <c:v>3.4482758620689655E-2</c:v>
                </c:pt>
              </c:numCache>
            </c:numRef>
          </c:val>
          <c:smooth val="0"/>
        </c:ser>
        <c:dLbls>
          <c:showLegendKey val="0"/>
          <c:showVal val="0"/>
          <c:showCatName val="0"/>
          <c:showSerName val="0"/>
          <c:showPercent val="0"/>
          <c:showBubbleSize val="0"/>
        </c:dLbls>
        <c:marker val="1"/>
        <c:smooth val="0"/>
        <c:axId val="-1471268640"/>
        <c:axId val="-1471273536"/>
      </c:lineChart>
      <c:catAx>
        <c:axId val="-14712642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1263744"/>
        <c:crosses val="autoZero"/>
        <c:auto val="1"/>
        <c:lblAlgn val="ctr"/>
        <c:lblOffset val="100"/>
        <c:noMultiLvlLbl val="0"/>
      </c:catAx>
      <c:valAx>
        <c:axId val="-1471263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1264288"/>
        <c:crosses val="autoZero"/>
        <c:crossBetween val="between"/>
      </c:valAx>
      <c:valAx>
        <c:axId val="-1471273536"/>
        <c:scaling>
          <c:orientation val="minMax"/>
        </c:scaling>
        <c:delete val="0"/>
        <c:axPos val="r"/>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1268640"/>
        <c:crosses val="max"/>
        <c:crossBetween val="between"/>
      </c:valAx>
      <c:catAx>
        <c:axId val="-1471268640"/>
        <c:scaling>
          <c:orientation val="minMax"/>
        </c:scaling>
        <c:delete val="1"/>
        <c:axPos val="b"/>
        <c:numFmt formatCode="General" sourceLinked="1"/>
        <c:majorTickMark val="none"/>
        <c:minorTickMark val="none"/>
        <c:tickLblPos val="nextTo"/>
        <c:crossAx val="-1471273536"/>
        <c:crosses val="autoZero"/>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3" dt="2024-10-28T13:48:03.038" idx="1">
    <p:pos x="7680" y="0"/>
    <p:text>add 1 column, add respoinsible person per row</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24-11-05T09:46:52.965" idx="2">
    <p:pos x="10" y="10"/>
    <p:text>attach an email on the audit</p:text>
    <p:extLst>
      <p:ext uri="{C676402C-5697-4E1C-873F-D02D1690AC5C}">
        <p15:threadingInfo xmlns:p15="http://schemas.microsoft.com/office/powerpoint/2012/main" timeZoneBias="30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C4F937-5D27-4CC6-BF5C-E6F6C7FF6A02}" type="doc">
      <dgm:prSet loTypeId="urn:microsoft.com/office/officeart/2005/8/layout/chevron1" loCatId="process" qsTypeId="urn:microsoft.com/office/officeart/2005/8/quickstyle/simple1" qsCatId="simple" csTypeId="urn:microsoft.com/office/officeart/2005/8/colors/accent1_2" csCatId="accent1" phldr="1"/>
      <dgm:spPr/>
    </dgm:pt>
    <dgm:pt modelId="{D92354B3-05E8-451E-8D2F-38A69DD89103}">
      <dgm:prSet phldrT="[Text]" custT="1"/>
      <dgm:spPr>
        <a:solidFill>
          <a:srgbClr val="EB2A2D"/>
        </a:solidFill>
      </dgm:spPr>
      <dgm:t>
        <a:bodyPr/>
        <a:lstStyle/>
        <a:p>
          <a:r>
            <a:rPr lang="en-US" sz="900" dirty="0"/>
            <a:t>Define</a:t>
          </a:r>
        </a:p>
      </dgm:t>
    </dgm:pt>
    <dgm:pt modelId="{9E209931-32D1-4835-A80F-F811FEB72ED5}" type="parTrans" cxnId="{924BE015-E593-4ED9-9BDF-1B372AD27756}">
      <dgm:prSet/>
      <dgm:spPr/>
      <dgm:t>
        <a:bodyPr/>
        <a:lstStyle/>
        <a:p>
          <a:endParaRPr lang="en-US" sz="100"/>
        </a:p>
      </dgm:t>
    </dgm:pt>
    <dgm:pt modelId="{12DB093C-98F4-4904-B4B6-FFB5FAF55C87}" type="sibTrans" cxnId="{924BE015-E593-4ED9-9BDF-1B372AD27756}">
      <dgm:prSet/>
      <dgm:spPr/>
      <dgm:t>
        <a:bodyPr/>
        <a:lstStyle/>
        <a:p>
          <a:endParaRPr lang="en-US" sz="100"/>
        </a:p>
      </dgm:t>
    </dgm:pt>
    <dgm:pt modelId="{E9F49771-4CBF-4A4A-BEE1-B5552AA60E43}">
      <dgm:prSet custT="1"/>
      <dgm:spPr>
        <a:solidFill>
          <a:schemeClr val="accent1"/>
        </a:solidFill>
      </dgm:spPr>
      <dgm:t>
        <a:bodyPr/>
        <a:lstStyle/>
        <a:p>
          <a:r>
            <a:rPr lang="en-US" sz="900" b="0" dirty="0">
              <a:solidFill>
                <a:schemeClr val="bg1"/>
              </a:solidFill>
            </a:rPr>
            <a:t>Control</a:t>
          </a:r>
        </a:p>
      </dgm:t>
    </dgm:pt>
    <dgm:pt modelId="{44EF8822-8533-483E-8ED0-6A0E7FB4510B}" type="parTrans" cxnId="{705128DC-3EE1-4E95-808B-EC1D4F2B4F2B}">
      <dgm:prSet/>
      <dgm:spPr/>
      <dgm:t>
        <a:bodyPr/>
        <a:lstStyle/>
        <a:p>
          <a:endParaRPr lang="en-US" sz="1000"/>
        </a:p>
      </dgm:t>
    </dgm:pt>
    <dgm:pt modelId="{6E777C02-91BC-4AA3-AF3D-A8209EDA85F6}" type="sibTrans" cxnId="{705128DC-3EE1-4E95-808B-EC1D4F2B4F2B}">
      <dgm:prSet/>
      <dgm:spPr/>
      <dgm:t>
        <a:bodyPr/>
        <a:lstStyle/>
        <a:p>
          <a:endParaRPr lang="en-US" sz="1000"/>
        </a:p>
      </dgm:t>
    </dgm:pt>
    <dgm:pt modelId="{72603997-853F-4963-B1F3-2CBF2EA462EA}">
      <dgm:prSet/>
      <dgm:spPr>
        <a:solidFill>
          <a:schemeClr val="accent1"/>
        </a:solidFill>
      </dgm:spPr>
      <dgm:t>
        <a:bodyPr/>
        <a:lstStyle/>
        <a:p>
          <a:r>
            <a:rPr lang="en-US" dirty="0"/>
            <a:t>Measure</a:t>
          </a:r>
        </a:p>
      </dgm:t>
    </dgm:pt>
    <dgm:pt modelId="{1775CFE8-2CE1-458A-9894-7B15872B8259}" type="parTrans" cxnId="{60C6B12C-E4B0-47EF-9D46-055DEBC0C9E8}">
      <dgm:prSet/>
      <dgm:spPr/>
      <dgm:t>
        <a:bodyPr/>
        <a:lstStyle/>
        <a:p>
          <a:endParaRPr lang="en-US"/>
        </a:p>
      </dgm:t>
    </dgm:pt>
    <dgm:pt modelId="{70E82FB0-9482-4A93-AB3D-0561476DB2C9}" type="sibTrans" cxnId="{60C6B12C-E4B0-47EF-9D46-055DEBC0C9E8}">
      <dgm:prSet/>
      <dgm:spPr/>
      <dgm:t>
        <a:bodyPr/>
        <a:lstStyle/>
        <a:p>
          <a:endParaRPr lang="en-US"/>
        </a:p>
      </dgm:t>
    </dgm:pt>
    <dgm:pt modelId="{107E766C-B460-4F4A-A660-40E2CE7F9439}">
      <dgm:prSet/>
      <dgm:spPr>
        <a:solidFill>
          <a:schemeClr val="accent1"/>
        </a:solidFill>
      </dgm:spPr>
      <dgm:t>
        <a:bodyPr/>
        <a:lstStyle/>
        <a:p>
          <a:r>
            <a:rPr lang="en-US" dirty="0"/>
            <a:t>Analyze</a:t>
          </a:r>
        </a:p>
      </dgm:t>
    </dgm:pt>
    <dgm:pt modelId="{B7D832F0-AFD6-4AFA-8F6D-6C42C8F248EB}" type="parTrans" cxnId="{F190530A-43CE-4E9D-A54F-B00D96CB3146}">
      <dgm:prSet/>
      <dgm:spPr/>
      <dgm:t>
        <a:bodyPr/>
        <a:lstStyle/>
        <a:p>
          <a:endParaRPr lang="en-US"/>
        </a:p>
      </dgm:t>
    </dgm:pt>
    <dgm:pt modelId="{B2C65400-0AF3-43BA-8D6D-59F5BF956298}" type="sibTrans" cxnId="{F190530A-43CE-4E9D-A54F-B00D96CB3146}">
      <dgm:prSet/>
      <dgm:spPr/>
      <dgm:t>
        <a:bodyPr/>
        <a:lstStyle/>
        <a:p>
          <a:endParaRPr lang="en-US"/>
        </a:p>
      </dgm:t>
    </dgm:pt>
    <dgm:pt modelId="{12ED3710-58E0-4966-87E5-217047275278}">
      <dgm:prSet/>
      <dgm:spPr>
        <a:solidFill>
          <a:schemeClr val="accent1"/>
        </a:solidFill>
      </dgm:spPr>
      <dgm:t>
        <a:bodyPr/>
        <a:lstStyle/>
        <a:p>
          <a:r>
            <a:rPr lang="en-US" dirty="0"/>
            <a:t>Improve</a:t>
          </a:r>
        </a:p>
      </dgm:t>
    </dgm:pt>
    <dgm:pt modelId="{20DB41C8-8E4B-4084-989E-C251FEE9325B}" type="parTrans" cxnId="{1C47E972-3B67-4C9A-BB85-976E312981E2}">
      <dgm:prSet/>
      <dgm:spPr/>
      <dgm:t>
        <a:bodyPr/>
        <a:lstStyle/>
        <a:p>
          <a:endParaRPr lang="en-US"/>
        </a:p>
      </dgm:t>
    </dgm:pt>
    <dgm:pt modelId="{76DCEDF4-3D9F-42F6-9DFE-A6D240A9B064}" type="sibTrans" cxnId="{1C47E972-3B67-4C9A-BB85-976E312981E2}">
      <dgm:prSet/>
      <dgm:spPr/>
      <dgm:t>
        <a:bodyPr/>
        <a:lstStyle/>
        <a:p>
          <a:endParaRPr lang="en-US"/>
        </a:p>
      </dgm:t>
    </dgm:pt>
    <dgm:pt modelId="{236186EC-565B-4986-97F6-DCA94F47AED2}" type="pres">
      <dgm:prSet presAssocID="{17C4F937-5D27-4CC6-BF5C-E6F6C7FF6A02}" presName="Name0" presStyleCnt="0">
        <dgm:presLayoutVars>
          <dgm:dir/>
          <dgm:animLvl val="lvl"/>
          <dgm:resizeHandles val="exact"/>
        </dgm:presLayoutVars>
      </dgm:prSet>
      <dgm:spPr/>
    </dgm:pt>
    <dgm:pt modelId="{0D0076AA-E82B-4A9C-B83C-1455B412BA2A}" type="pres">
      <dgm:prSet presAssocID="{D92354B3-05E8-451E-8D2F-38A69DD89103}" presName="parTxOnly" presStyleLbl="node1" presStyleIdx="0" presStyleCnt="5" custLinFactNeighborY="-3171">
        <dgm:presLayoutVars>
          <dgm:chMax val="0"/>
          <dgm:chPref val="0"/>
          <dgm:bulletEnabled val="1"/>
        </dgm:presLayoutVars>
      </dgm:prSet>
      <dgm:spPr/>
      <dgm:t>
        <a:bodyPr/>
        <a:lstStyle/>
        <a:p>
          <a:endParaRPr lang="en-US"/>
        </a:p>
      </dgm:t>
    </dgm:pt>
    <dgm:pt modelId="{6F162C13-BB91-411D-AAB1-8C0637176329}" type="pres">
      <dgm:prSet presAssocID="{12DB093C-98F4-4904-B4B6-FFB5FAF55C87}" presName="parTxOnlySpace" presStyleCnt="0"/>
      <dgm:spPr/>
    </dgm:pt>
    <dgm:pt modelId="{8C0F592A-FF80-434F-B57E-03A37DA32D9D}" type="pres">
      <dgm:prSet presAssocID="{72603997-853F-4963-B1F3-2CBF2EA462EA}" presName="parTxOnly" presStyleLbl="node1" presStyleIdx="1" presStyleCnt="5" custLinFactNeighborY="-10634">
        <dgm:presLayoutVars>
          <dgm:chMax val="0"/>
          <dgm:chPref val="0"/>
          <dgm:bulletEnabled val="1"/>
        </dgm:presLayoutVars>
      </dgm:prSet>
      <dgm:spPr/>
      <dgm:t>
        <a:bodyPr/>
        <a:lstStyle/>
        <a:p>
          <a:endParaRPr lang="en-US"/>
        </a:p>
      </dgm:t>
    </dgm:pt>
    <dgm:pt modelId="{6119E7A4-1305-432D-9533-E6FB34F58ACA}" type="pres">
      <dgm:prSet presAssocID="{70E82FB0-9482-4A93-AB3D-0561476DB2C9}" presName="parTxOnlySpace" presStyleCnt="0"/>
      <dgm:spPr/>
    </dgm:pt>
    <dgm:pt modelId="{41BC2184-0E4A-48EC-8793-7EAA48334E59}" type="pres">
      <dgm:prSet presAssocID="{107E766C-B460-4F4A-A660-40E2CE7F9439}" presName="parTxOnly" presStyleLbl="node1" presStyleIdx="2" presStyleCnt="5">
        <dgm:presLayoutVars>
          <dgm:chMax val="0"/>
          <dgm:chPref val="0"/>
          <dgm:bulletEnabled val="1"/>
        </dgm:presLayoutVars>
      </dgm:prSet>
      <dgm:spPr/>
      <dgm:t>
        <a:bodyPr/>
        <a:lstStyle/>
        <a:p>
          <a:endParaRPr lang="en-US"/>
        </a:p>
      </dgm:t>
    </dgm:pt>
    <dgm:pt modelId="{6B174FD6-76AA-4849-8679-274162D9D099}" type="pres">
      <dgm:prSet presAssocID="{B2C65400-0AF3-43BA-8D6D-59F5BF956298}" presName="parTxOnlySpace" presStyleCnt="0"/>
      <dgm:spPr/>
    </dgm:pt>
    <dgm:pt modelId="{62616843-B11C-4D89-BFD9-AB939366B1AB}" type="pres">
      <dgm:prSet presAssocID="{12ED3710-58E0-4966-87E5-217047275278}" presName="parTxOnly" presStyleLbl="node1" presStyleIdx="3" presStyleCnt="5">
        <dgm:presLayoutVars>
          <dgm:chMax val="0"/>
          <dgm:chPref val="0"/>
          <dgm:bulletEnabled val="1"/>
        </dgm:presLayoutVars>
      </dgm:prSet>
      <dgm:spPr/>
      <dgm:t>
        <a:bodyPr/>
        <a:lstStyle/>
        <a:p>
          <a:endParaRPr lang="en-US"/>
        </a:p>
      </dgm:t>
    </dgm:pt>
    <dgm:pt modelId="{FBD2A68F-B059-458E-A19E-5E89B7696A0F}" type="pres">
      <dgm:prSet presAssocID="{76DCEDF4-3D9F-42F6-9DFE-A6D240A9B064}" presName="parTxOnlySpace" presStyleCnt="0"/>
      <dgm:spPr/>
    </dgm:pt>
    <dgm:pt modelId="{5A6E8B23-F818-4963-8BB3-1090C262B257}" type="pres">
      <dgm:prSet presAssocID="{E9F49771-4CBF-4A4A-BEE1-B5552AA60E43}" presName="parTxOnly" presStyleLbl="node1" presStyleIdx="4" presStyleCnt="5" custLinFactNeighborY="-7463">
        <dgm:presLayoutVars>
          <dgm:chMax val="0"/>
          <dgm:chPref val="0"/>
          <dgm:bulletEnabled val="1"/>
        </dgm:presLayoutVars>
      </dgm:prSet>
      <dgm:spPr/>
      <dgm:t>
        <a:bodyPr/>
        <a:lstStyle/>
        <a:p>
          <a:endParaRPr lang="en-US"/>
        </a:p>
      </dgm:t>
    </dgm:pt>
  </dgm:ptLst>
  <dgm:cxnLst>
    <dgm:cxn modelId="{1C47E972-3B67-4C9A-BB85-976E312981E2}" srcId="{17C4F937-5D27-4CC6-BF5C-E6F6C7FF6A02}" destId="{12ED3710-58E0-4966-87E5-217047275278}" srcOrd="3" destOrd="0" parTransId="{20DB41C8-8E4B-4084-989E-C251FEE9325B}" sibTransId="{76DCEDF4-3D9F-42F6-9DFE-A6D240A9B064}"/>
    <dgm:cxn modelId="{F0D2D996-F4C4-44DD-86C4-3AA48B2F08D9}" type="presOf" srcId="{107E766C-B460-4F4A-A660-40E2CE7F9439}" destId="{41BC2184-0E4A-48EC-8793-7EAA48334E59}" srcOrd="0" destOrd="0" presId="urn:microsoft.com/office/officeart/2005/8/layout/chevron1"/>
    <dgm:cxn modelId="{1A53459B-A137-46C3-A718-A6EF7D9E72E5}" type="presOf" srcId="{12ED3710-58E0-4966-87E5-217047275278}" destId="{62616843-B11C-4D89-BFD9-AB939366B1AB}" srcOrd="0" destOrd="0" presId="urn:microsoft.com/office/officeart/2005/8/layout/chevron1"/>
    <dgm:cxn modelId="{60C6B12C-E4B0-47EF-9D46-055DEBC0C9E8}" srcId="{17C4F937-5D27-4CC6-BF5C-E6F6C7FF6A02}" destId="{72603997-853F-4963-B1F3-2CBF2EA462EA}" srcOrd="1" destOrd="0" parTransId="{1775CFE8-2CE1-458A-9894-7B15872B8259}" sibTransId="{70E82FB0-9482-4A93-AB3D-0561476DB2C9}"/>
    <dgm:cxn modelId="{6BE0EB6F-EDC2-445C-A176-CB69A7F484E3}" type="presOf" srcId="{E9F49771-4CBF-4A4A-BEE1-B5552AA60E43}" destId="{5A6E8B23-F818-4963-8BB3-1090C262B257}" srcOrd="0" destOrd="0" presId="urn:microsoft.com/office/officeart/2005/8/layout/chevron1"/>
    <dgm:cxn modelId="{BD8AFC9E-B24C-4B0B-8C02-D797577C9847}" type="presOf" srcId="{72603997-853F-4963-B1F3-2CBF2EA462EA}" destId="{8C0F592A-FF80-434F-B57E-03A37DA32D9D}" srcOrd="0" destOrd="0" presId="urn:microsoft.com/office/officeart/2005/8/layout/chevron1"/>
    <dgm:cxn modelId="{0B6D976E-3FBE-44F3-8656-4310AF1C2862}" type="presOf" srcId="{D92354B3-05E8-451E-8D2F-38A69DD89103}" destId="{0D0076AA-E82B-4A9C-B83C-1455B412BA2A}" srcOrd="0" destOrd="0" presId="urn:microsoft.com/office/officeart/2005/8/layout/chevron1"/>
    <dgm:cxn modelId="{96FCC20A-5D4D-41C3-B60F-35EB8D85C071}" type="presOf" srcId="{17C4F937-5D27-4CC6-BF5C-E6F6C7FF6A02}" destId="{236186EC-565B-4986-97F6-DCA94F47AED2}" srcOrd="0" destOrd="0" presId="urn:microsoft.com/office/officeart/2005/8/layout/chevron1"/>
    <dgm:cxn modelId="{924BE015-E593-4ED9-9BDF-1B372AD27756}" srcId="{17C4F937-5D27-4CC6-BF5C-E6F6C7FF6A02}" destId="{D92354B3-05E8-451E-8D2F-38A69DD89103}" srcOrd="0" destOrd="0" parTransId="{9E209931-32D1-4835-A80F-F811FEB72ED5}" sibTransId="{12DB093C-98F4-4904-B4B6-FFB5FAF55C87}"/>
    <dgm:cxn modelId="{F190530A-43CE-4E9D-A54F-B00D96CB3146}" srcId="{17C4F937-5D27-4CC6-BF5C-E6F6C7FF6A02}" destId="{107E766C-B460-4F4A-A660-40E2CE7F9439}" srcOrd="2" destOrd="0" parTransId="{B7D832F0-AFD6-4AFA-8F6D-6C42C8F248EB}" sibTransId="{B2C65400-0AF3-43BA-8D6D-59F5BF956298}"/>
    <dgm:cxn modelId="{705128DC-3EE1-4E95-808B-EC1D4F2B4F2B}" srcId="{17C4F937-5D27-4CC6-BF5C-E6F6C7FF6A02}" destId="{E9F49771-4CBF-4A4A-BEE1-B5552AA60E43}" srcOrd="4" destOrd="0" parTransId="{44EF8822-8533-483E-8ED0-6A0E7FB4510B}" sibTransId="{6E777C02-91BC-4AA3-AF3D-A8209EDA85F6}"/>
    <dgm:cxn modelId="{EBC1C07A-AEA1-4F64-BC4B-A8963C3C9BB0}" type="presParOf" srcId="{236186EC-565B-4986-97F6-DCA94F47AED2}" destId="{0D0076AA-E82B-4A9C-B83C-1455B412BA2A}" srcOrd="0" destOrd="0" presId="urn:microsoft.com/office/officeart/2005/8/layout/chevron1"/>
    <dgm:cxn modelId="{A6AA3D51-14E8-412D-A59D-367B5D44C596}" type="presParOf" srcId="{236186EC-565B-4986-97F6-DCA94F47AED2}" destId="{6F162C13-BB91-411D-AAB1-8C0637176329}" srcOrd="1" destOrd="0" presId="urn:microsoft.com/office/officeart/2005/8/layout/chevron1"/>
    <dgm:cxn modelId="{3C4B8194-8F3D-48A7-B3BA-9CD91A335F45}" type="presParOf" srcId="{236186EC-565B-4986-97F6-DCA94F47AED2}" destId="{8C0F592A-FF80-434F-B57E-03A37DA32D9D}" srcOrd="2" destOrd="0" presId="urn:microsoft.com/office/officeart/2005/8/layout/chevron1"/>
    <dgm:cxn modelId="{278FBE6C-7890-4FC2-A1C4-6E72D87A4863}" type="presParOf" srcId="{236186EC-565B-4986-97F6-DCA94F47AED2}" destId="{6119E7A4-1305-432D-9533-E6FB34F58ACA}" srcOrd="3" destOrd="0" presId="urn:microsoft.com/office/officeart/2005/8/layout/chevron1"/>
    <dgm:cxn modelId="{097BD53B-3FE4-4F53-9F46-2935D371CE1A}" type="presParOf" srcId="{236186EC-565B-4986-97F6-DCA94F47AED2}" destId="{41BC2184-0E4A-48EC-8793-7EAA48334E59}" srcOrd="4" destOrd="0" presId="urn:microsoft.com/office/officeart/2005/8/layout/chevron1"/>
    <dgm:cxn modelId="{BF7715E3-3833-4E58-ADFF-E03E4B7C03D1}" type="presParOf" srcId="{236186EC-565B-4986-97F6-DCA94F47AED2}" destId="{6B174FD6-76AA-4849-8679-274162D9D099}" srcOrd="5" destOrd="0" presId="urn:microsoft.com/office/officeart/2005/8/layout/chevron1"/>
    <dgm:cxn modelId="{7B7FD989-B930-4BF6-94BB-EA5B902DEA25}" type="presParOf" srcId="{236186EC-565B-4986-97F6-DCA94F47AED2}" destId="{62616843-B11C-4D89-BFD9-AB939366B1AB}" srcOrd="6" destOrd="0" presId="urn:microsoft.com/office/officeart/2005/8/layout/chevron1"/>
    <dgm:cxn modelId="{AA308935-6839-43DF-A913-634987415325}" type="presParOf" srcId="{236186EC-565B-4986-97F6-DCA94F47AED2}" destId="{FBD2A68F-B059-458E-A19E-5E89B7696A0F}" srcOrd="7" destOrd="0" presId="urn:microsoft.com/office/officeart/2005/8/layout/chevron1"/>
    <dgm:cxn modelId="{54361B42-B2F4-4071-BFEA-7F8B0180E836}" type="presParOf" srcId="{236186EC-565B-4986-97F6-DCA94F47AED2}" destId="{5A6E8B23-F818-4963-8BB3-1090C262B257}" srcOrd="8" destOrd="0" presId="urn:microsoft.com/office/officeart/2005/8/layout/chevron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7C4F937-5D27-4CC6-BF5C-E6F6C7FF6A02}" type="doc">
      <dgm:prSet loTypeId="urn:microsoft.com/office/officeart/2005/8/layout/chevron1" loCatId="process" qsTypeId="urn:microsoft.com/office/officeart/2005/8/quickstyle/simple1" qsCatId="simple" csTypeId="urn:microsoft.com/office/officeart/2005/8/colors/accent1_2" csCatId="accent1" phldr="1"/>
      <dgm:spPr/>
    </dgm:pt>
    <dgm:pt modelId="{D92354B3-05E8-451E-8D2F-38A69DD89103}">
      <dgm:prSet phldrT="[Text]" custT="1"/>
      <dgm:spPr/>
      <dgm:t>
        <a:bodyPr/>
        <a:lstStyle/>
        <a:p>
          <a:r>
            <a:rPr lang="en-US" sz="900" dirty="0"/>
            <a:t>Define</a:t>
          </a:r>
        </a:p>
      </dgm:t>
    </dgm:pt>
    <dgm:pt modelId="{9E209931-32D1-4835-A80F-F811FEB72ED5}" type="parTrans" cxnId="{924BE015-E593-4ED9-9BDF-1B372AD27756}">
      <dgm:prSet/>
      <dgm:spPr/>
      <dgm:t>
        <a:bodyPr/>
        <a:lstStyle/>
        <a:p>
          <a:endParaRPr lang="en-US" sz="100"/>
        </a:p>
      </dgm:t>
    </dgm:pt>
    <dgm:pt modelId="{12DB093C-98F4-4904-B4B6-FFB5FAF55C87}" type="sibTrans" cxnId="{924BE015-E593-4ED9-9BDF-1B372AD27756}">
      <dgm:prSet/>
      <dgm:spPr/>
      <dgm:t>
        <a:bodyPr/>
        <a:lstStyle/>
        <a:p>
          <a:endParaRPr lang="en-US" sz="100"/>
        </a:p>
      </dgm:t>
    </dgm:pt>
    <dgm:pt modelId="{E9F49771-4CBF-4A4A-BEE1-B5552AA60E43}">
      <dgm:prSet custT="1"/>
      <dgm:spPr>
        <a:solidFill>
          <a:srgbClr val="EB2A2D"/>
        </a:solidFill>
      </dgm:spPr>
      <dgm:t>
        <a:bodyPr/>
        <a:lstStyle/>
        <a:p>
          <a:r>
            <a:rPr lang="en-US" sz="900" b="1" dirty="0">
              <a:solidFill>
                <a:schemeClr val="bg1"/>
              </a:solidFill>
            </a:rPr>
            <a:t>Control</a:t>
          </a:r>
        </a:p>
      </dgm:t>
    </dgm:pt>
    <dgm:pt modelId="{44EF8822-8533-483E-8ED0-6A0E7FB4510B}" type="parTrans" cxnId="{705128DC-3EE1-4E95-808B-EC1D4F2B4F2B}">
      <dgm:prSet/>
      <dgm:spPr/>
      <dgm:t>
        <a:bodyPr/>
        <a:lstStyle/>
        <a:p>
          <a:endParaRPr lang="en-US" sz="1000"/>
        </a:p>
      </dgm:t>
    </dgm:pt>
    <dgm:pt modelId="{6E777C02-91BC-4AA3-AF3D-A8209EDA85F6}" type="sibTrans" cxnId="{705128DC-3EE1-4E95-808B-EC1D4F2B4F2B}">
      <dgm:prSet/>
      <dgm:spPr/>
      <dgm:t>
        <a:bodyPr/>
        <a:lstStyle/>
        <a:p>
          <a:endParaRPr lang="en-US" sz="1000"/>
        </a:p>
      </dgm:t>
    </dgm:pt>
    <dgm:pt modelId="{72603997-853F-4963-B1F3-2CBF2EA462EA}">
      <dgm:prSet/>
      <dgm:spPr/>
      <dgm:t>
        <a:bodyPr/>
        <a:lstStyle/>
        <a:p>
          <a:r>
            <a:rPr lang="en-US" dirty="0"/>
            <a:t>Measure</a:t>
          </a:r>
        </a:p>
      </dgm:t>
    </dgm:pt>
    <dgm:pt modelId="{1775CFE8-2CE1-458A-9894-7B15872B8259}" type="parTrans" cxnId="{60C6B12C-E4B0-47EF-9D46-055DEBC0C9E8}">
      <dgm:prSet/>
      <dgm:spPr/>
      <dgm:t>
        <a:bodyPr/>
        <a:lstStyle/>
        <a:p>
          <a:endParaRPr lang="en-US"/>
        </a:p>
      </dgm:t>
    </dgm:pt>
    <dgm:pt modelId="{70E82FB0-9482-4A93-AB3D-0561476DB2C9}" type="sibTrans" cxnId="{60C6B12C-E4B0-47EF-9D46-055DEBC0C9E8}">
      <dgm:prSet/>
      <dgm:spPr/>
      <dgm:t>
        <a:bodyPr/>
        <a:lstStyle/>
        <a:p>
          <a:endParaRPr lang="en-US"/>
        </a:p>
      </dgm:t>
    </dgm:pt>
    <dgm:pt modelId="{107E766C-B460-4F4A-A660-40E2CE7F9439}">
      <dgm:prSet/>
      <dgm:spPr/>
      <dgm:t>
        <a:bodyPr/>
        <a:lstStyle/>
        <a:p>
          <a:r>
            <a:rPr lang="en-US" dirty="0"/>
            <a:t>Analyze</a:t>
          </a:r>
        </a:p>
      </dgm:t>
    </dgm:pt>
    <dgm:pt modelId="{B7D832F0-AFD6-4AFA-8F6D-6C42C8F248EB}" type="parTrans" cxnId="{F190530A-43CE-4E9D-A54F-B00D96CB3146}">
      <dgm:prSet/>
      <dgm:spPr/>
      <dgm:t>
        <a:bodyPr/>
        <a:lstStyle/>
        <a:p>
          <a:endParaRPr lang="en-US"/>
        </a:p>
      </dgm:t>
    </dgm:pt>
    <dgm:pt modelId="{B2C65400-0AF3-43BA-8D6D-59F5BF956298}" type="sibTrans" cxnId="{F190530A-43CE-4E9D-A54F-B00D96CB3146}">
      <dgm:prSet/>
      <dgm:spPr/>
      <dgm:t>
        <a:bodyPr/>
        <a:lstStyle/>
        <a:p>
          <a:endParaRPr lang="en-US"/>
        </a:p>
      </dgm:t>
    </dgm:pt>
    <dgm:pt modelId="{12ED3710-58E0-4966-87E5-217047275278}">
      <dgm:prSet/>
      <dgm:spPr/>
      <dgm:t>
        <a:bodyPr/>
        <a:lstStyle/>
        <a:p>
          <a:r>
            <a:rPr lang="en-US" dirty="0"/>
            <a:t>Improve</a:t>
          </a:r>
        </a:p>
      </dgm:t>
    </dgm:pt>
    <dgm:pt modelId="{20DB41C8-8E4B-4084-989E-C251FEE9325B}" type="parTrans" cxnId="{1C47E972-3B67-4C9A-BB85-976E312981E2}">
      <dgm:prSet/>
      <dgm:spPr/>
      <dgm:t>
        <a:bodyPr/>
        <a:lstStyle/>
        <a:p>
          <a:endParaRPr lang="en-US"/>
        </a:p>
      </dgm:t>
    </dgm:pt>
    <dgm:pt modelId="{76DCEDF4-3D9F-42F6-9DFE-A6D240A9B064}" type="sibTrans" cxnId="{1C47E972-3B67-4C9A-BB85-976E312981E2}">
      <dgm:prSet/>
      <dgm:spPr/>
      <dgm:t>
        <a:bodyPr/>
        <a:lstStyle/>
        <a:p>
          <a:endParaRPr lang="en-US"/>
        </a:p>
      </dgm:t>
    </dgm:pt>
    <dgm:pt modelId="{236186EC-565B-4986-97F6-DCA94F47AED2}" type="pres">
      <dgm:prSet presAssocID="{17C4F937-5D27-4CC6-BF5C-E6F6C7FF6A02}" presName="Name0" presStyleCnt="0">
        <dgm:presLayoutVars>
          <dgm:dir/>
          <dgm:animLvl val="lvl"/>
          <dgm:resizeHandles val="exact"/>
        </dgm:presLayoutVars>
      </dgm:prSet>
      <dgm:spPr/>
    </dgm:pt>
    <dgm:pt modelId="{0D0076AA-E82B-4A9C-B83C-1455B412BA2A}" type="pres">
      <dgm:prSet presAssocID="{D92354B3-05E8-451E-8D2F-38A69DD89103}" presName="parTxOnly" presStyleLbl="node1" presStyleIdx="0" presStyleCnt="5" custLinFactNeighborY="-13805">
        <dgm:presLayoutVars>
          <dgm:chMax val="0"/>
          <dgm:chPref val="0"/>
          <dgm:bulletEnabled val="1"/>
        </dgm:presLayoutVars>
      </dgm:prSet>
      <dgm:spPr/>
      <dgm:t>
        <a:bodyPr/>
        <a:lstStyle/>
        <a:p>
          <a:endParaRPr lang="en-US"/>
        </a:p>
      </dgm:t>
    </dgm:pt>
    <dgm:pt modelId="{6F162C13-BB91-411D-AAB1-8C0637176329}" type="pres">
      <dgm:prSet presAssocID="{12DB093C-98F4-4904-B4B6-FFB5FAF55C87}" presName="parTxOnlySpace" presStyleCnt="0"/>
      <dgm:spPr/>
    </dgm:pt>
    <dgm:pt modelId="{8C0F592A-FF80-434F-B57E-03A37DA32D9D}" type="pres">
      <dgm:prSet presAssocID="{72603997-853F-4963-B1F3-2CBF2EA462EA}" presName="parTxOnly" presStyleLbl="node1" presStyleIdx="1" presStyleCnt="5" custLinFactNeighborY="-10634">
        <dgm:presLayoutVars>
          <dgm:chMax val="0"/>
          <dgm:chPref val="0"/>
          <dgm:bulletEnabled val="1"/>
        </dgm:presLayoutVars>
      </dgm:prSet>
      <dgm:spPr/>
      <dgm:t>
        <a:bodyPr/>
        <a:lstStyle/>
        <a:p>
          <a:endParaRPr lang="en-US"/>
        </a:p>
      </dgm:t>
    </dgm:pt>
    <dgm:pt modelId="{6119E7A4-1305-432D-9533-E6FB34F58ACA}" type="pres">
      <dgm:prSet presAssocID="{70E82FB0-9482-4A93-AB3D-0561476DB2C9}" presName="parTxOnlySpace" presStyleCnt="0"/>
      <dgm:spPr/>
    </dgm:pt>
    <dgm:pt modelId="{41BC2184-0E4A-48EC-8793-7EAA48334E59}" type="pres">
      <dgm:prSet presAssocID="{107E766C-B460-4F4A-A660-40E2CE7F9439}" presName="parTxOnly" presStyleLbl="node1" presStyleIdx="2" presStyleCnt="5">
        <dgm:presLayoutVars>
          <dgm:chMax val="0"/>
          <dgm:chPref val="0"/>
          <dgm:bulletEnabled val="1"/>
        </dgm:presLayoutVars>
      </dgm:prSet>
      <dgm:spPr/>
      <dgm:t>
        <a:bodyPr/>
        <a:lstStyle/>
        <a:p>
          <a:endParaRPr lang="en-US"/>
        </a:p>
      </dgm:t>
    </dgm:pt>
    <dgm:pt modelId="{6B174FD6-76AA-4849-8679-274162D9D099}" type="pres">
      <dgm:prSet presAssocID="{B2C65400-0AF3-43BA-8D6D-59F5BF956298}" presName="parTxOnlySpace" presStyleCnt="0"/>
      <dgm:spPr/>
    </dgm:pt>
    <dgm:pt modelId="{62616843-B11C-4D89-BFD9-AB939366B1AB}" type="pres">
      <dgm:prSet presAssocID="{12ED3710-58E0-4966-87E5-217047275278}" presName="parTxOnly" presStyleLbl="node1" presStyleIdx="3" presStyleCnt="5">
        <dgm:presLayoutVars>
          <dgm:chMax val="0"/>
          <dgm:chPref val="0"/>
          <dgm:bulletEnabled val="1"/>
        </dgm:presLayoutVars>
      </dgm:prSet>
      <dgm:spPr/>
      <dgm:t>
        <a:bodyPr/>
        <a:lstStyle/>
        <a:p>
          <a:endParaRPr lang="en-US"/>
        </a:p>
      </dgm:t>
    </dgm:pt>
    <dgm:pt modelId="{FBD2A68F-B059-458E-A19E-5E89B7696A0F}" type="pres">
      <dgm:prSet presAssocID="{76DCEDF4-3D9F-42F6-9DFE-A6D240A9B064}" presName="parTxOnlySpace" presStyleCnt="0"/>
      <dgm:spPr/>
    </dgm:pt>
    <dgm:pt modelId="{5A6E8B23-F818-4963-8BB3-1090C262B257}" type="pres">
      <dgm:prSet presAssocID="{E9F49771-4CBF-4A4A-BEE1-B5552AA60E43}" presName="parTxOnly" presStyleLbl="node1" presStyleIdx="4" presStyleCnt="5" custLinFactNeighborY="-5856">
        <dgm:presLayoutVars>
          <dgm:chMax val="0"/>
          <dgm:chPref val="0"/>
          <dgm:bulletEnabled val="1"/>
        </dgm:presLayoutVars>
      </dgm:prSet>
      <dgm:spPr/>
      <dgm:t>
        <a:bodyPr/>
        <a:lstStyle/>
        <a:p>
          <a:endParaRPr lang="en-US"/>
        </a:p>
      </dgm:t>
    </dgm:pt>
  </dgm:ptLst>
  <dgm:cxnLst>
    <dgm:cxn modelId="{5C7746BD-2833-4524-818F-85519C8B4D9C}" type="presOf" srcId="{D92354B3-05E8-451E-8D2F-38A69DD89103}" destId="{0D0076AA-E82B-4A9C-B83C-1455B412BA2A}" srcOrd="0" destOrd="0" presId="urn:microsoft.com/office/officeart/2005/8/layout/chevron1"/>
    <dgm:cxn modelId="{B8663A9D-4769-47AC-B225-33D1B80AD59C}" type="presOf" srcId="{17C4F937-5D27-4CC6-BF5C-E6F6C7FF6A02}" destId="{236186EC-565B-4986-97F6-DCA94F47AED2}" srcOrd="0" destOrd="0" presId="urn:microsoft.com/office/officeart/2005/8/layout/chevron1"/>
    <dgm:cxn modelId="{1C47E972-3B67-4C9A-BB85-976E312981E2}" srcId="{17C4F937-5D27-4CC6-BF5C-E6F6C7FF6A02}" destId="{12ED3710-58E0-4966-87E5-217047275278}" srcOrd="3" destOrd="0" parTransId="{20DB41C8-8E4B-4084-989E-C251FEE9325B}" sibTransId="{76DCEDF4-3D9F-42F6-9DFE-A6D240A9B064}"/>
    <dgm:cxn modelId="{CB88F170-15D0-4E70-973E-BA7191C9BDA4}" type="presOf" srcId="{72603997-853F-4963-B1F3-2CBF2EA462EA}" destId="{8C0F592A-FF80-434F-B57E-03A37DA32D9D}" srcOrd="0" destOrd="0" presId="urn:microsoft.com/office/officeart/2005/8/layout/chevron1"/>
    <dgm:cxn modelId="{D7960C26-37DE-4245-A2DD-72204D9E7941}" type="presOf" srcId="{E9F49771-4CBF-4A4A-BEE1-B5552AA60E43}" destId="{5A6E8B23-F818-4963-8BB3-1090C262B257}" srcOrd="0" destOrd="0" presId="urn:microsoft.com/office/officeart/2005/8/layout/chevron1"/>
    <dgm:cxn modelId="{60C6B12C-E4B0-47EF-9D46-055DEBC0C9E8}" srcId="{17C4F937-5D27-4CC6-BF5C-E6F6C7FF6A02}" destId="{72603997-853F-4963-B1F3-2CBF2EA462EA}" srcOrd="1" destOrd="0" parTransId="{1775CFE8-2CE1-458A-9894-7B15872B8259}" sibTransId="{70E82FB0-9482-4A93-AB3D-0561476DB2C9}"/>
    <dgm:cxn modelId="{A05CFAF2-3DB1-46E8-8BCD-2DB590EFF1DD}" type="presOf" srcId="{107E766C-B460-4F4A-A660-40E2CE7F9439}" destId="{41BC2184-0E4A-48EC-8793-7EAA48334E59}" srcOrd="0" destOrd="0" presId="urn:microsoft.com/office/officeart/2005/8/layout/chevron1"/>
    <dgm:cxn modelId="{5433EED0-5668-4129-80E8-73BE0F70BAE4}" type="presOf" srcId="{12ED3710-58E0-4966-87E5-217047275278}" destId="{62616843-B11C-4D89-BFD9-AB939366B1AB}" srcOrd="0" destOrd="0" presId="urn:microsoft.com/office/officeart/2005/8/layout/chevron1"/>
    <dgm:cxn modelId="{924BE015-E593-4ED9-9BDF-1B372AD27756}" srcId="{17C4F937-5D27-4CC6-BF5C-E6F6C7FF6A02}" destId="{D92354B3-05E8-451E-8D2F-38A69DD89103}" srcOrd="0" destOrd="0" parTransId="{9E209931-32D1-4835-A80F-F811FEB72ED5}" sibTransId="{12DB093C-98F4-4904-B4B6-FFB5FAF55C87}"/>
    <dgm:cxn modelId="{F190530A-43CE-4E9D-A54F-B00D96CB3146}" srcId="{17C4F937-5D27-4CC6-BF5C-E6F6C7FF6A02}" destId="{107E766C-B460-4F4A-A660-40E2CE7F9439}" srcOrd="2" destOrd="0" parTransId="{B7D832F0-AFD6-4AFA-8F6D-6C42C8F248EB}" sibTransId="{B2C65400-0AF3-43BA-8D6D-59F5BF956298}"/>
    <dgm:cxn modelId="{705128DC-3EE1-4E95-808B-EC1D4F2B4F2B}" srcId="{17C4F937-5D27-4CC6-BF5C-E6F6C7FF6A02}" destId="{E9F49771-4CBF-4A4A-BEE1-B5552AA60E43}" srcOrd="4" destOrd="0" parTransId="{44EF8822-8533-483E-8ED0-6A0E7FB4510B}" sibTransId="{6E777C02-91BC-4AA3-AF3D-A8209EDA85F6}"/>
    <dgm:cxn modelId="{32498FEE-1679-4A51-917E-EB7A89B36A69}" type="presParOf" srcId="{236186EC-565B-4986-97F6-DCA94F47AED2}" destId="{0D0076AA-E82B-4A9C-B83C-1455B412BA2A}" srcOrd="0" destOrd="0" presId="urn:microsoft.com/office/officeart/2005/8/layout/chevron1"/>
    <dgm:cxn modelId="{C7A81920-B747-4FB4-8132-DDC2F43BAF0F}" type="presParOf" srcId="{236186EC-565B-4986-97F6-DCA94F47AED2}" destId="{6F162C13-BB91-411D-AAB1-8C0637176329}" srcOrd="1" destOrd="0" presId="urn:microsoft.com/office/officeart/2005/8/layout/chevron1"/>
    <dgm:cxn modelId="{D1A6F472-0C6F-44E7-9BBA-801C1036ADC9}" type="presParOf" srcId="{236186EC-565B-4986-97F6-DCA94F47AED2}" destId="{8C0F592A-FF80-434F-B57E-03A37DA32D9D}" srcOrd="2" destOrd="0" presId="urn:microsoft.com/office/officeart/2005/8/layout/chevron1"/>
    <dgm:cxn modelId="{D104327C-6B45-48DE-A6D0-B0B5241D097B}" type="presParOf" srcId="{236186EC-565B-4986-97F6-DCA94F47AED2}" destId="{6119E7A4-1305-432D-9533-E6FB34F58ACA}" srcOrd="3" destOrd="0" presId="urn:microsoft.com/office/officeart/2005/8/layout/chevron1"/>
    <dgm:cxn modelId="{12E5CB4A-EA78-4162-B916-3EA20169C354}" type="presParOf" srcId="{236186EC-565B-4986-97F6-DCA94F47AED2}" destId="{41BC2184-0E4A-48EC-8793-7EAA48334E59}" srcOrd="4" destOrd="0" presId="urn:microsoft.com/office/officeart/2005/8/layout/chevron1"/>
    <dgm:cxn modelId="{C023F707-DBD5-4C63-91AF-57C680BD4020}" type="presParOf" srcId="{236186EC-565B-4986-97F6-DCA94F47AED2}" destId="{6B174FD6-76AA-4849-8679-274162D9D099}" srcOrd="5" destOrd="0" presId="urn:microsoft.com/office/officeart/2005/8/layout/chevron1"/>
    <dgm:cxn modelId="{E1FFF358-75C0-4995-9CB7-65CA7D122ADB}" type="presParOf" srcId="{236186EC-565B-4986-97F6-DCA94F47AED2}" destId="{62616843-B11C-4D89-BFD9-AB939366B1AB}" srcOrd="6" destOrd="0" presId="urn:microsoft.com/office/officeart/2005/8/layout/chevron1"/>
    <dgm:cxn modelId="{05B4B28D-BC70-432B-9BEB-F85FD9FC0B87}" type="presParOf" srcId="{236186EC-565B-4986-97F6-DCA94F47AED2}" destId="{FBD2A68F-B059-458E-A19E-5E89B7696A0F}" srcOrd="7" destOrd="0" presId="urn:microsoft.com/office/officeart/2005/8/layout/chevron1"/>
    <dgm:cxn modelId="{BE532351-62FC-414C-A3E8-F2A2AA1BA5B4}" type="presParOf" srcId="{236186EC-565B-4986-97F6-DCA94F47AED2}" destId="{5A6E8B23-F818-4963-8BB3-1090C262B257}"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7C4F937-5D27-4CC6-BF5C-E6F6C7FF6A02}" type="doc">
      <dgm:prSet loTypeId="urn:microsoft.com/office/officeart/2005/8/layout/chevron1" loCatId="process" qsTypeId="urn:microsoft.com/office/officeart/2005/8/quickstyle/simple1" qsCatId="simple" csTypeId="urn:microsoft.com/office/officeart/2005/8/colors/accent1_2" csCatId="accent1" phldr="1"/>
      <dgm:spPr/>
    </dgm:pt>
    <dgm:pt modelId="{D92354B3-05E8-451E-8D2F-38A69DD89103}">
      <dgm:prSet phldrT="[Text]" custT="1"/>
      <dgm:spPr/>
      <dgm:t>
        <a:bodyPr/>
        <a:lstStyle/>
        <a:p>
          <a:r>
            <a:rPr lang="en-US" sz="900" dirty="0"/>
            <a:t>Define</a:t>
          </a:r>
        </a:p>
      </dgm:t>
    </dgm:pt>
    <dgm:pt modelId="{9E209931-32D1-4835-A80F-F811FEB72ED5}" type="parTrans" cxnId="{924BE015-E593-4ED9-9BDF-1B372AD27756}">
      <dgm:prSet/>
      <dgm:spPr/>
      <dgm:t>
        <a:bodyPr/>
        <a:lstStyle/>
        <a:p>
          <a:endParaRPr lang="en-US" sz="100"/>
        </a:p>
      </dgm:t>
    </dgm:pt>
    <dgm:pt modelId="{12DB093C-98F4-4904-B4B6-FFB5FAF55C87}" type="sibTrans" cxnId="{924BE015-E593-4ED9-9BDF-1B372AD27756}">
      <dgm:prSet/>
      <dgm:spPr/>
      <dgm:t>
        <a:bodyPr/>
        <a:lstStyle/>
        <a:p>
          <a:endParaRPr lang="en-US" sz="100"/>
        </a:p>
      </dgm:t>
    </dgm:pt>
    <dgm:pt modelId="{E9F49771-4CBF-4A4A-BEE1-B5552AA60E43}">
      <dgm:prSet custT="1"/>
      <dgm:spPr>
        <a:solidFill>
          <a:srgbClr val="EB2A2D"/>
        </a:solidFill>
      </dgm:spPr>
      <dgm:t>
        <a:bodyPr/>
        <a:lstStyle/>
        <a:p>
          <a:r>
            <a:rPr lang="en-US" sz="900" b="1" dirty="0">
              <a:solidFill>
                <a:schemeClr val="bg1"/>
              </a:solidFill>
            </a:rPr>
            <a:t>Control</a:t>
          </a:r>
        </a:p>
      </dgm:t>
    </dgm:pt>
    <dgm:pt modelId="{44EF8822-8533-483E-8ED0-6A0E7FB4510B}" type="parTrans" cxnId="{705128DC-3EE1-4E95-808B-EC1D4F2B4F2B}">
      <dgm:prSet/>
      <dgm:spPr/>
      <dgm:t>
        <a:bodyPr/>
        <a:lstStyle/>
        <a:p>
          <a:endParaRPr lang="en-US" sz="1000"/>
        </a:p>
      </dgm:t>
    </dgm:pt>
    <dgm:pt modelId="{6E777C02-91BC-4AA3-AF3D-A8209EDA85F6}" type="sibTrans" cxnId="{705128DC-3EE1-4E95-808B-EC1D4F2B4F2B}">
      <dgm:prSet/>
      <dgm:spPr/>
      <dgm:t>
        <a:bodyPr/>
        <a:lstStyle/>
        <a:p>
          <a:endParaRPr lang="en-US" sz="1000"/>
        </a:p>
      </dgm:t>
    </dgm:pt>
    <dgm:pt modelId="{72603997-853F-4963-B1F3-2CBF2EA462EA}">
      <dgm:prSet/>
      <dgm:spPr/>
      <dgm:t>
        <a:bodyPr/>
        <a:lstStyle/>
        <a:p>
          <a:r>
            <a:rPr lang="en-US" dirty="0"/>
            <a:t>Measure</a:t>
          </a:r>
        </a:p>
      </dgm:t>
    </dgm:pt>
    <dgm:pt modelId="{1775CFE8-2CE1-458A-9894-7B15872B8259}" type="parTrans" cxnId="{60C6B12C-E4B0-47EF-9D46-055DEBC0C9E8}">
      <dgm:prSet/>
      <dgm:spPr/>
      <dgm:t>
        <a:bodyPr/>
        <a:lstStyle/>
        <a:p>
          <a:endParaRPr lang="en-US"/>
        </a:p>
      </dgm:t>
    </dgm:pt>
    <dgm:pt modelId="{70E82FB0-9482-4A93-AB3D-0561476DB2C9}" type="sibTrans" cxnId="{60C6B12C-E4B0-47EF-9D46-055DEBC0C9E8}">
      <dgm:prSet/>
      <dgm:spPr/>
      <dgm:t>
        <a:bodyPr/>
        <a:lstStyle/>
        <a:p>
          <a:endParaRPr lang="en-US"/>
        </a:p>
      </dgm:t>
    </dgm:pt>
    <dgm:pt modelId="{107E766C-B460-4F4A-A660-40E2CE7F9439}">
      <dgm:prSet/>
      <dgm:spPr/>
      <dgm:t>
        <a:bodyPr/>
        <a:lstStyle/>
        <a:p>
          <a:r>
            <a:rPr lang="en-US" dirty="0"/>
            <a:t>Analyze</a:t>
          </a:r>
        </a:p>
      </dgm:t>
    </dgm:pt>
    <dgm:pt modelId="{B7D832F0-AFD6-4AFA-8F6D-6C42C8F248EB}" type="parTrans" cxnId="{F190530A-43CE-4E9D-A54F-B00D96CB3146}">
      <dgm:prSet/>
      <dgm:spPr/>
      <dgm:t>
        <a:bodyPr/>
        <a:lstStyle/>
        <a:p>
          <a:endParaRPr lang="en-US"/>
        </a:p>
      </dgm:t>
    </dgm:pt>
    <dgm:pt modelId="{B2C65400-0AF3-43BA-8D6D-59F5BF956298}" type="sibTrans" cxnId="{F190530A-43CE-4E9D-A54F-B00D96CB3146}">
      <dgm:prSet/>
      <dgm:spPr/>
      <dgm:t>
        <a:bodyPr/>
        <a:lstStyle/>
        <a:p>
          <a:endParaRPr lang="en-US"/>
        </a:p>
      </dgm:t>
    </dgm:pt>
    <dgm:pt modelId="{12ED3710-58E0-4966-87E5-217047275278}">
      <dgm:prSet/>
      <dgm:spPr/>
      <dgm:t>
        <a:bodyPr/>
        <a:lstStyle/>
        <a:p>
          <a:r>
            <a:rPr lang="en-US" dirty="0"/>
            <a:t>Improve</a:t>
          </a:r>
        </a:p>
      </dgm:t>
    </dgm:pt>
    <dgm:pt modelId="{20DB41C8-8E4B-4084-989E-C251FEE9325B}" type="parTrans" cxnId="{1C47E972-3B67-4C9A-BB85-976E312981E2}">
      <dgm:prSet/>
      <dgm:spPr/>
      <dgm:t>
        <a:bodyPr/>
        <a:lstStyle/>
        <a:p>
          <a:endParaRPr lang="en-US"/>
        </a:p>
      </dgm:t>
    </dgm:pt>
    <dgm:pt modelId="{76DCEDF4-3D9F-42F6-9DFE-A6D240A9B064}" type="sibTrans" cxnId="{1C47E972-3B67-4C9A-BB85-976E312981E2}">
      <dgm:prSet/>
      <dgm:spPr/>
      <dgm:t>
        <a:bodyPr/>
        <a:lstStyle/>
        <a:p>
          <a:endParaRPr lang="en-US"/>
        </a:p>
      </dgm:t>
    </dgm:pt>
    <dgm:pt modelId="{236186EC-565B-4986-97F6-DCA94F47AED2}" type="pres">
      <dgm:prSet presAssocID="{17C4F937-5D27-4CC6-BF5C-E6F6C7FF6A02}" presName="Name0" presStyleCnt="0">
        <dgm:presLayoutVars>
          <dgm:dir/>
          <dgm:animLvl val="lvl"/>
          <dgm:resizeHandles val="exact"/>
        </dgm:presLayoutVars>
      </dgm:prSet>
      <dgm:spPr/>
    </dgm:pt>
    <dgm:pt modelId="{0D0076AA-E82B-4A9C-B83C-1455B412BA2A}" type="pres">
      <dgm:prSet presAssocID="{D92354B3-05E8-451E-8D2F-38A69DD89103}" presName="parTxOnly" presStyleLbl="node1" presStyleIdx="0" presStyleCnt="5" custLinFactNeighborY="-13805">
        <dgm:presLayoutVars>
          <dgm:chMax val="0"/>
          <dgm:chPref val="0"/>
          <dgm:bulletEnabled val="1"/>
        </dgm:presLayoutVars>
      </dgm:prSet>
      <dgm:spPr/>
      <dgm:t>
        <a:bodyPr/>
        <a:lstStyle/>
        <a:p>
          <a:endParaRPr lang="en-US"/>
        </a:p>
      </dgm:t>
    </dgm:pt>
    <dgm:pt modelId="{6F162C13-BB91-411D-AAB1-8C0637176329}" type="pres">
      <dgm:prSet presAssocID="{12DB093C-98F4-4904-B4B6-FFB5FAF55C87}" presName="parTxOnlySpace" presStyleCnt="0"/>
      <dgm:spPr/>
    </dgm:pt>
    <dgm:pt modelId="{8C0F592A-FF80-434F-B57E-03A37DA32D9D}" type="pres">
      <dgm:prSet presAssocID="{72603997-853F-4963-B1F3-2CBF2EA462EA}" presName="parTxOnly" presStyleLbl="node1" presStyleIdx="1" presStyleCnt="5" custLinFactNeighborY="-10634">
        <dgm:presLayoutVars>
          <dgm:chMax val="0"/>
          <dgm:chPref val="0"/>
          <dgm:bulletEnabled val="1"/>
        </dgm:presLayoutVars>
      </dgm:prSet>
      <dgm:spPr/>
      <dgm:t>
        <a:bodyPr/>
        <a:lstStyle/>
        <a:p>
          <a:endParaRPr lang="en-US"/>
        </a:p>
      </dgm:t>
    </dgm:pt>
    <dgm:pt modelId="{6119E7A4-1305-432D-9533-E6FB34F58ACA}" type="pres">
      <dgm:prSet presAssocID="{70E82FB0-9482-4A93-AB3D-0561476DB2C9}" presName="parTxOnlySpace" presStyleCnt="0"/>
      <dgm:spPr/>
    </dgm:pt>
    <dgm:pt modelId="{41BC2184-0E4A-48EC-8793-7EAA48334E59}" type="pres">
      <dgm:prSet presAssocID="{107E766C-B460-4F4A-A660-40E2CE7F9439}" presName="parTxOnly" presStyleLbl="node1" presStyleIdx="2" presStyleCnt="5">
        <dgm:presLayoutVars>
          <dgm:chMax val="0"/>
          <dgm:chPref val="0"/>
          <dgm:bulletEnabled val="1"/>
        </dgm:presLayoutVars>
      </dgm:prSet>
      <dgm:spPr/>
      <dgm:t>
        <a:bodyPr/>
        <a:lstStyle/>
        <a:p>
          <a:endParaRPr lang="en-US"/>
        </a:p>
      </dgm:t>
    </dgm:pt>
    <dgm:pt modelId="{6B174FD6-76AA-4849-8679-274162D9D099}" type="pres">
      <dgm:prSet presAssocID="{B2C65400-0AF3-43BA-8D6D-59F5BF956298}" presName="parTxOnlySpace" presStyleCnt="0"/>
      <dgm:spPr/>
    </dgm:pt>
    <dgm:pt modelId="{62616843-B11C-4D89-BFD9-AB939366B1AB}" type="pres">
      <dgm:prSet presAssocID="{12ED3710-58E0-4966-87E5-217047275278}" presName="parTxOnly" presStyleLbl="node1" presStyleIdx="3" presStyleCnt="5">
        <dgm:presLayoutVars>
          <dgm:chMax val="0"/>
          <dgm:chPref val="0"/>
          <dgm:bulletEnabled val="1"/>
        </dgm:presLayoutVars>
      </dgm:prSet>
      <dgm:spPr/>
      <dgm:t>
        <a:bodyPr/>
        <a:lstStyle/>
        <a:p>
          <a:endParaRPr lang="en-US"/>
        </a:p>
      </dgm:t>
    </dgm:pt>
    <dgm:pt modelId="{FBD2A68F-B059-458E-A19E-5E89B7696A0F}" type="pres">
      <dgm:prSet presAssocID="{76DCEDF4-3D9F-42F6-9DFE-A6D240A9B064}" presName="parTxOnlySpace" presStyleCnt="0"/>
      <dgm:spPr/>
    </dgm:pt>
    <dgm:pt modelId="{5A6E8B23-F818-4963-8BB3-1090C262B257}" type="pres">
      <dgm:prSet presAssocID="{E9F49771-4CBF-4A4A-BEE1-B5552AA60E43}" presName="parTxOnly" presStyleLbl="node1" presStyleIdx="4" presStyleCnt="5" custLinFactNeighborY="-5856">
        <dgm:presLayoutVars>
          <dgm:chMax val="0"/>
          <dgm:chPref val="0"/>
          <dgm:bulletEnabled val="1"/>
        </dgm:presLayoutVars>
      </dgm:prSet>
      <dgm:spPr/>
      <dgm:t>
        <a:bodyPr/>
        <a:lstStyle/>
        <a:p>
          <a:endParaRPr lang="en-US"/>
        </a:p>
      </dgm:t>
    </dgm:pt>
  </dgm:ptLst>
  <dgm:cxnLst>
    <dgm:cxn modelId="{5C7746BD-2833-4524-818F-85519C8B4D9C}" type="presOf" srcId="{D92354B3-05E8-451E-8D2F-38A69DD89103}" destId="{0D0076AA-E82B-4A9C-B83C-1455B412BA2A}" srcOrd="0" destOrd="0" presId="urn:microsoft.com/office/officeart/2005/8/layout/chevron1"/>
    <dgm:cxn modelId="{B8663A9D-4769-47AC-B225-33D1B80AD59C}" type="presOf" srcId="{17C4F937-5D27-4CC6-BF5C-E6F6C7FF6A02}" destId="{236186EC-565B-4986-97F6-DCA94F47AED2}" srcOrd="0" destOrd="0" presId="urn:microsoft.com/office/officeart/2005/8/layout/chevron1"/>
    <dgm:cxn modelId="{1C47E972-3B67-4C9A-BB85-976E312981E2}" srcId="{17C4F937-5D27-4CC6-BF5C-E6F6C7FF6A02}" destId="{12ED3710-58E0-4966-87E5-217047275278}" srcOrd="3" destOrd="0" parTransId="{20DB41C8-8E4B-4084-989E-C251FEE9325B}" sibTransId="{76DCEDF4-3D9F-42F6-9DFE-A6D240A9B064}"/>
    <dgm:cxn modelId="{CB88F170-15D0-4E70-973E-BA7191C9BDA4}" type="presOf" srcId="{72603997-853F-4963-B1F3-2CBF2EA462EA}" destId="{8C0F592A-FF80-434F-B57E-03A37DA32D9D}" srcOrd="0" destOrd="0" presId="urn:microsoft.com/office/officeart/2005/8/layout/chevron1"/>
    <dgm:cxn modelId="{D7960C26-37DE-4245-A2DD-72204D9E7941}" type="presOf" srcId="{E9F49771-4CBF-4A4A-BEE1-B5552AA60E43}" destId="{5A6E8B23-F818-4963-8BB3-1090C262B257}" srcOrd="0" destOrd="0" presId="urn:microsoft.com/office/officeart/2005/8/layout/chevron1"/>
    <dgm:cxn modelId="{60C6B12C-E4B0-47EF-9D46-055DEBC0C9E8}" srcId="{17C4F937-5D27-4CC6-BF5C-E6F6C7FF6A02}" destId="{72603997-853F-4963-B1F3-2CBF2EA462EA}" srcOrd="1" destOrd="0" parTransId="{1775CFE8-2CE1-458A-9894-7B15872B8259}" sibTransId="{70E82FB0-9482-4A93-AB3D-0561476DB2C9}"/>
    <dgm:cxn modelId="{A05CFAF2-3DB1-46E8-8BCD-2DB590EFF1DD}" type="presOf" srcId="{107E766C-B460-4F4A-A660-40E2CE7F9439}" destId="{41BC2184-0E4A-48EC-8793-7EAA48334E59}" srcOrd="0" destOrd="0" presId="urn:microsoft.com/office/officeart/2005/8/layout/chevron1"/>
    <dgm:cxn modelId="{5433EED0-5668-4129-80E8-73BE0F70BAE4}" type="presOf" srcId="{12ED3710-58E0-4966-87E5-217047275278}" destId="{62616843-B11C-4D89-BFD9-AB939366B1AB}" srcOrd="0" destOrd="0" presId="urn:microsoft.com/office/officeart/2005/8/layout/chevron1"/>
    <dgm:cxn modelId="{924BE015-E593-4ED9-9BDF-1B372AD27756}" srcId="{17C4F937-5D27-4CC6-BF5C-E6F6C7FF6A02}" destId="{D92354B3-05E8-451E-8D2F-38A69DD89103}" srcOrd="0" destOrd="0" parTransId="{9E209931-32D1-4835-A80F-F811FEB72ED5}" sibTransId="{12DB093C-98F4-4904-B4B6-FFB5FAF55C87}"/>
    <dgm:cxn modelId="{F190530A-43CE-4E9D-A54F-B00D96CB3146}" srcId="{17C4F937-5D27-4CC6-BF5C-E6F6C7FF6A02}" destId="{107E766C-B460-4F4A-A660-40E2CE7F9439}" srcOrd="2" destOrd="0" parTransId="{B7D832F0-AFD6-4AFA-8F6D-6C42C8F248EB}" sibTransId="{B2C65400-0AF3-43BA-8D6D-59F5BF956298}"/>
    <dgm:cxn modelId="{705128DC-3EE1-4E95-808B-EC1D4F2B4F2B}" srcId="{17C4F937-5D27-4CC6-BF5C-E6F6C7FF6A02}" destId="{E9F49771-4CBF-4A4A-BEE1-B5552AA60E43}" srcOrd="4" destOrd="0" parTransId="{44EF8822-8533-483E-8ED0-6A0E7FB4510B}" sibTransId="{6E777C02-91BC-4AA3-AF3D-A8209EDA85F6}"/>
    <dgm:cxn modelId="{32498FEE-1679-4A51-917E-EB7A89B36A69}" type="presParOf" srcId="{236186EC-565B-4986-97F6-DCA94F47AED2}" destId="{0D0076AA-E82B-4A9C-B83C-1455B412BA2A}" srcOrd="0" destOrd="0" presId="urn:microsoft.com/office/officeart/2005/8/layout/chevron1"/>
    <dgm:cxn modelId="{C7A81920-B747-4FB4-8132-DDC2F43BAF0F}" type="presParOf" srcId="{236186EC-565B-4986-97F6-DCA94F47AED2}" destId="{6F162C13-BB91-411D-AAB1-8C0637176329}" srcOrd="1" destOrd="0" presId="urn:microsoft.com/office/officeart/2005/8/layout/chevron1"/>
    <dgm:cxn modelId="{D1A6F472-0C6F-44E7-9BBA-801C1036ADC9}" type="presParOf" srcId="{236186EC-565B-4986-97F6-DCA94F47AED2}" destId="{8C0F592A-FF80-434F-B57E-03A37DA32D9D}" srcOrd="2" destOrd="0" presId="urn:microsoft.com/office/officeart/2005/8/layout/chevron1"/>
    <dgm:cxn modelId="{D104327C-6B45-48DE-A6D0-B0B5241D097B}" type="presParOf" srcId="{236186EC-565B-4986-97F6-DCA94F47AED2}" destId="{6119E7A4-1305-432D-9533-E6FB34F58ACA}" srcOrd="3" destOrd="0" presId="urn:microsoft.com/office/officeart/2005/8/layout/chevron1"/>
    <dgm:cxn modelId="{12E5CB4A-EA78-4162-B916-3EA20169C354}" type="presParOf" srcId="{236186EC-565B-4986-97F6-DCA94F47AED2}" destId="{41BC2184-0E4A-48EC-8793-7EAA48334E59}" srcOrd="4" destOrd="0" presId="urn:microsoft.com/office/officeart/2005/8/layout/chevron1"/>
    <dgm:cxn modelId="{C023F707-DBD5-4C63-91AF-57C680BD4020}" type="presParOf" srcId="{236186EC-565B-4986-97F6-DCA94F47AED2}" destId="{6B174FD6-76AA-4849-8679-274162D9D099}" srcOrd="5" destOrd="0" presId="urn:microsoft.com/office/officeart/2005/8/layout/chevron1"/>
    <dgm:cxn modelId="{E1FFF358-75C0-4995-9CB7-65CA7D122ADB}" type="presParOf" srcId="{236186EC-565B-4986-97F6-DCA94F47AED2}" destId="{62616843-B11C-4D89-BFD9-AB939366B1AB}" srcOrd="6" destOrd="0" presId="urn:microsoft.com/office/officeart/2005/8/layout/chevron1"/>
    <dgm:cxn modelId="{05B4B28D-BC70-432B-9BEB-F85FD9FC0B87}" type="presParOf" srcId="{236186EC-565B-4986-97F6-DCA94F47AED2}" destId="{FBD2A68F-B059-458E-A19E-5E89B7696A0F}" srcOrd="7" destOrd="0" presId="urn:microsoft.com/office/officeart/2005/8/layout/chevron1"/>
    <dgm:cxn modelId="{BE532351-62FC-414C-A3E8-F2A2AA1BA5B4}" type="presParOf" srcId="{236186EC-565B-4986-97F6-DCA94F47AED2}" destId="{5A6E8B23-F818-4963-8BB3-1090C262B257}"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7C4F937-5D27-4CC6-BF5C-E6F6C7FF6A02}" type="doc">
      <dgm:prSet loTypeId="urn:microsoft.com/office/officeart/2005/8/layout/chevron1" loCatId="process" qsTypeId="urn:microsoft.com/office/officeart/2005/8/quickstyle/simple1" qsCatId="simple" csTypeId="urn:microsoft.com/office/officeart/2005/8/colors/accent1_2" csCatId="accent1" phldr="1"/>
      <dgm:spPr/>
    </dgm:pt>
    <dgm:pt modelId="{D92354B3-05E8-451E-8D2F-38A69DD89103}">
      <dgm:prSet phldrT="[Text]" custT="1"/>
      <dgm:spPr>
        <a:solidFill>
          <a:srgbClr val="EB2A2D"/>
        </a:solidFill>
      </dgm:spPr>
      <dgm:t>
        <a:bodyPr/>
        <a:lstStyle/>
        <a:p>
          <a:r>
            <a:rPr lang="en-US" sz="900" dirty="0"/>
            <a:t>Define</a:t>
          </a:r>
        </a:p>
      </dgm:t>
    </dgm:pt>
    <dgm:pt modelId="{9E209931-32D1-4835-A80F-F811FEB72ED5}" type="parTrans" cxnId="{924BE015-E593-4ED9-9BDF-1B372AD27756}">
      <dgm:prSet/>
      <dgm:spPr/>
      <dgm:t>
        <a:bodyPr/>
        <a:lstStyle/>
        <a:p>
          <a:endParaRPr lang="en-US" sz="100"/>
        </a:p>
      </dgm:t>
    </dgm:pt>
    <dgm:pt modelId="{12DB093C-98F4-4904-B4B6-FFB5FAF55C87}" type="sibTrans" cxnId="{924BE015-E593-4ED9-9BDF-1B372AD27756}">
      <dgm:prSet/>
      <dgm:spPr/>
      <dgm:t>
        <a:bodyPr/>
        <a:lstStyle/>
        <a:p>
          <a:endParaRPr lang="en-US" sz="100"/>
        </a:p>
      </dgm:t>
    </dgm:pt>
    <dgm:pt modelId="{E9F49771-4CBF-4A4A-BEE1-B5552AA60E43}">
      <dgm:prSet custT="1"/>
      <dgm:spPr>
        <a:solidFill>
          <a:schemeClr val="accent1"/>
        </a:solidFill>
      </dgm:spPr>
      <dgm:t>
        <a:bodyPr/>
        <a:lstStyle/>
        <a:p>
          <a:r>
            <a:rPr lang="en-US" sz="900" b="0" dirty="0">
              <a:solidFill>
                <a:schemeClr val="bg1"/>
              </a:solidFill>
            </a:rPr>
            <a:t>Control</a:t>
          </a:r>
        </a:p>
      </dgm:t>
    </dgm:pt>
    <dgm:pt modelId="{44EF8822-8533-483E-8ED0-6A0E7FB4510B}" type="parTrans" cxnId="{705128DC-3EE1-4E95-808B-EC1D4F2B4F2B}">
      <dgm:prSet/>
      <dgm:spPr/>
      <dgm:t>
        <a:bodyPr/>
        <a:lstStyle/>
        <a:p>
          <a:endParaRPr lang="en-US" sz="1000"/>
        </a:p>
      </dgm:t>
    </dgm:pt>
    <dgm:pt modelId="{6E777C02-91BC-4AA3-AF3D-A8209EDA85F6}" type="sibTrans" cxnId="{705128DC-3EE1-4E95-808B-EC1D4F2B4F2B}">
      <dgm:prSet/>
      <dgm:spPr/>
      <dgm:t>
        <a:bodyPr/>
        <a:lstStyle/>
        <a:p>
          <a:endParaRPr lang="en-US" sz="1000"/>
        </a:p>
      </dgm:t>
    </dgm:pt>
    <dgm:pt modelId="{72603997-853F-4963-B1F3-2CBF2EA462EA}">
      <dgm:prSet/>
      <dgm:spPr>
        <a:solidFill>
          <a:schemeClr val="accent1"/>
        </a:solidFill>
      </dgm:spPr>
      <dgm:t>
        <a:bodyPr/>
        <a:lstStyle/>
        <a:p>
          <a:r>
            <a:rPr lang="en-US" dirty="0"/>
            <a:t>Measure</a:t>
          </a:r>
        </a:p>
      </dgm:t>
    </dgm:pt>
    <dgm:pt modelId="{1775CFE8-2CE1-458A-9894-7B15872B8259}" type="parTrans" cxnId="{60C6B12C-E4B0-47EF-9D46-055DEBC0C9E8}">
      <dgm:prSet/>
      <dgm:spPr/>
      <dgm:t>
        <a:bodyPr/>
        <a:lstStyle/>
        <a:p>
          <a:endParaRPr lang="en-US"/>
        </a:p>
      </dgm:t>
    </dgm:pt>
    <dgm:pt modelId="{70E82FB0-9482-4A93-AB3D-0561476DB2C9}" type="sibTrans" cxnId="{60C6B12C-E4B0-47EF-9D46-055DEBC0C9E8}">
      <dgm:prSet/>
      <dgm:spPr/>
      <dgm:t>
        <a:bodyPr/>
        <a:lstStyle/>
        <a:p>
          <a:endParaRPr lang="en-US"/>
        </a:p>
      </dgm:t>
    </dgm:pt>
    <dgm:pt modelId="{107E766C-B460-4F4A-A660-40E2CE7F9439}">
      <dgm:prSet/>
      <dgm:spPr>
        <a:solidFill>
          <a:schemeClr val="accent1"/>
        </a:solidFill>
      </dgm:spPr>
      <dgm:t>
        <a:bodyPr/>
        <a:lstStyle/>
        <a:p>
          <a:r>
            <a:rPr lang="en-US" dirty="0"/>
            <a:t>Analyze</a:t>
          </a:r>
        </a:p>
      </dgm:t>
    </dgm:pt>
    <dgm:pt modelId="{B7D832F0-AFD6-4AFA-8F6D-6C42C8F248EB}" type="parTrans" cxnId="{F190530A-43CE-4E9D-A54F-B00D96CB3146}">
      <dgm:prSet/>
      <dgm:spPr/>
      <dgm:t>
        <a:bodyPr/>
        <a:lstStyle/>
        <a:p>
          <a:endParaRPr lang="en-US"/>
        </a:p>
      </dgm:t>
    </dgm:pt>
    <dgm:pt modelId="{B2C65400-0AF3-43BA-8D6D-59F5BF956298}" type="sibTrans" cxnId="{F190530A-43CE-4E9D-A54F-B00D96CB3146}">
      <dgm:prSet/>
      <dgm:spPr/>
      <dgm:t>
        <a:bodyPr/>
        <a:lstStyle/>
        <a:p>
          <a:endParaRPr lang="en-US"/>
        </a:p>
      </dgm:t>
    </dgm:pt>
    <dgm:pt modelId="{12ED3710-58E0-4966-87E5-217047275278}">
      <dgm:prSet/>
      <dgm:spPr>
        <a:solidFill>
          <a:schemeClr val="accent1"/>
        </a:solidFill>
      </dgm:spPr>
      <dgm:t>
        <a:bodyPr/>
        <a:lstStyle/>
        <a:p>
          <a:r>
            <a:rPr lang="en-US" dirty="0"/>
            <a:t>Improve</a:t>
          </a:r>
        </a:p>
      </dgm:t>
    </dgm:pt>
    <dgm:pt modelId="{20DB41C8-8E4B-4084-989E-C251FEE9325B}" type="parTrans" cxnId="{1C47E972-3B67-4C9A-BB85-976E312981E2}">
      <dgm:prSet/>
      <dgm:spPr/>
      <dgm:t>
        <a:bodyPr/>
        <a:lstStyle/>
        <a:p>
          <a:endParaRPr lang="en-US"/>
        </a:p>
      </dgm:t>
    </dgm:pt>
    <dgm:pt modelId="{76DCEDF4-3D9F-42F6-9DFE-A6D240A9B064}" type="sibTrans" cxnId="{1C47E972-3B67-4C9A-BB85-976E312981E2}">
      <dgm:prSet/>
      <dgm:spPr/>
      <dgm:t>
        <a:bodyPr/>
        <a:lstStyle/>
        <a:p>
          <a:endParaRPr lang="en-US"/>
        </a:p>
      </dgm:t>
    </dgm:pt>
    <dgm:pt modelId="{236186EC-565B-4986-97F6-DCA94F47AED2}" type="pres">
      <dgm:prSet presAssocID="{17C4F937-5D27-4CC6-BF5C-E6F6C7FF6A02}" presName="Name0" presStyleCnt="0">
        <dgm:presLayoutVars>
          <dgm:dir/>
          <dgm:animLvl val="lvl"/>
          <dgm:resizeHandles val="exact"/>
        </dgm:presLayoutVars>
      </dgm:prSet>
      <dgm:spPr/>
    </dgm:pt>
    <dgm:pt modelId="{0D0076AA-E82B-4A9C-B83C-1455B412BA2A}" type="pres">
      <dgm:prSet presAssocID="{D92354B3-05E8-451E-8D2F-38A69DD89103}" presName="parTxOnly" presStyleLbl="node1" presStyleIdx="0" presStyleCnt="5" custLinFactNeighborY="-3171">
        <dgm:presLayoutVars>
          <dgm:chMax val="0"/>
          <dgm:chPref val="0"/>
          <dgm:bulletEnabled val="1"/>
        </dgm:presLayoutVars>
      </dgm:prSet>
      <dgm:spPr/>
      <dgm:t>
        <a:bodyPr/>
        <a:lstStyle/>
        <a:p>
          <a:endParaRPr lang="en-US"/>
        </a:p>
      </dgm:t>
    </dgm:pt>
    <dgm:pt modelId="{6F162C13-BB91-411D-AAB1-8C0637176329}" type="pres">
      <dgm:prSet presAssocID="{12DB093C-98F4-4904-B4B6-FFB5FAF55C87}" presName="parTxOnlySpace" presStyleCnt="0"/>
      <dgm:spPr/>
    </dgm:pt>
    <dgm:pt modelId="{8C0F592A-FF80-434F-B57E-03A37DA32D9D}" type="pres">
      <dgm:prSet presAssocID="{72603997-853F-4963-B1F3-2CBF2EA462EA}" presName="parTxOnly" presStyleLbl="node1" presStyleIdx="1" presStyleCnt="5" custLinFactNeighborY="-10634">
        <dgm:presLayoutVars>
          <dgm:chMax val="0"/>
          <dgm:chPref val="0"/>
          <dgm:bulletEnabled val="1"/>
        </dgm:presLayoutVars>
      </dgm:prSet>
      <dgm:spPr/>
      <dgm:t>
        <a:bodyPr/>
        <a:lstStyle/>
        <a:p>
          <a:endParaRPr lang="en-US"/>
        </a:p>
      </dgm:t>
    </dgm:pt>
    <dgm:pt modelId="{6119E7A4-1305-432D-9533-E6FB34F58ACA}" type="pres">
      <dgm:prSet presAssocID="{70E82FB0-9482-4A93-AB3D-0561476DB2C9}" presName="parTxOnlySpace" presStyleCnt="0"/>
      <dgm:spPr/>
    </dgm:pt>
    <dgm:pt modelId="{41BC2184-0E4A-48EC-8793-7EAA48334E59}" type="pres">
      <dgm:prSet presAssocID="{107E766C-B460-4F4A-A660-40E2CE7F9439}" presName="parTxOnly" presStyleLbl="node1" presStyleIdx="2" presStyleCnt="5">
        <dgm:presLayoutVars>
          <dgm:chMax val="0"/>
          <dgm:chPref val="0"/>
          <dgm:bulletEnabled val="1"/>
        </dgm:presLayoutVars>
      </dgm:prSet>
      <dgm:spPr/>
      <dgm:t>
        <a:bodyPr/>
        <a:lstStyle/>
        <a:p>
          <a:endParaRPr lang="en-US"/>
        </a:p>
      </dgm:t>
    </dgm:pt>
    <dgm:pt modelId="{6B174FD6-76AA-4849-8679-274162D9D099}" type="pres">
      <dgm:prSet presAssocID="{B2C65400-0AF3-43BA-8D6D-59F5BF956298}" presName="parTxOnlySpace" presStyleCnt="0"/>
      <dgm:spPr/>
    </dgm:pt>
    <dgm:pt modelId="{62616843-B11C-4D89-BFD9-AB939366B1AB}" type="pres">
      <dgm:prSet presAssocID="{12ED3710-58E0-4966-87E5-217047275278}" presName="parTxOnly" presStyleLbl="node1" presStyleIdx="3" presStyleCnt="5">
        <dgm:presLayoutVars>
          <dgm:chMax val="0"/>
          <dgm:chPref val="0"/>
          <dgm:bulletEnabled val="1"/>
        </dgm:presLayoutVars>
      </dgm:prSet>
      <dgm:spPr/>
      <dgm:t>
        <a:bodyPr/>
        <a:lstStyle/>
        <a:p>
          <a:endParaRPr lang="en-US"/>
        </a:p>
      </dgm:t>
    </dgm:pt>
    <dgm:pt modelId="{FBD2A68F-B059-458E-A19E-5E89B7696A0F}" type="pres">
      <dgm:prSet presAssocID="{76DCEDF4-3D9F-42F6-9DFE-A6D240A9B064}" presName="parTxOnlySpace" presStyleCnt="0"/>
      <dgm:spPr/>
    </dgm:pt>
    <dgm:pt modelId="{5A6E8B23-F818-4963-8BB3-1090C262B257}" type="pres">
      <dgm:prSet presAssocID="{E9F49771-4CBF-4A4A-BEE1-B5552AA60E43}" presName="parTxOnly" presStyleLbl="node1" presStyleIdx="4" presStyleCnt="5" custLinFactNeighborY="-7463">
        <dgm:presLayoutVars>
          <dgm:chMax val="0"/>
          <dgm:chPref val="0"/>
          <dgm:bulletEnabled val="1"/>
        </dgm:presLayoutVars>
      </dgm:prSet>
      <dgm:spPr/>
      <dgm:t>
        <a:bodyPr/>
        <a:lstStyle/>
        <a:p>
          <a:endParaRPr lang="en-US"/>
        </a:p>
      </dgm:t>
    </dgm:pt>
  </dgm:ptLst>
  <dgm:cxnLst>
    <dgm:cxn modelId="{1C47E972-3B67-4C9A-BB85-976E312981E2}" srcId="{17C4F937-5D27-4CC6-BF5C-E6F6C7FF6A02}" destId="{12ED3710-58E0-4966-87E5-217047275278}" srcOrd="3" destOrd="0" parTransId="{20DB41C8-8E4B-4084-989E-C251FEE9325B}" sibTransId="{76DCEDF4-3D9F-42F6-9DFE-A6D240A9B064}"/>
    <dgm:cxn modelId="{F0D2D996-F4C4-44DD-86C4-3AA48B2F08D9}" type="presOf" srcId="{107E766C-B460-4F4A-A660-40E2CE7F9439}" destId="{41BC2184-0E4A-48EC-8793-7EAA48334E59}" srcOrd="0" destOrd="0" presId="urn:microsoft.com/office/officeart/2005/8/layout/chevron1"/>
    <dgm:cxn modelId="{1A53459B-A137-46C3-A718-A6EF7D9E72E5}" type="presOf" srcId="{12ED3710-58E0-4966-87E5-217047275278}" destId="{62616843-B11C-4D89-BFD9-AB939366B1AB}" srcOrd="0" destOrd="0" presId="urn:microsoft.com/office/officeart/2005/8/layout/chevron1"/>
    <dgm:cxn modelId="{60C6B12C-E4B0-47EF-9D46-055DEBC0C9E8}" srcId="{17C4F937-5D27-4CC6-BF5C-E6F6C7FF6A02}" destId="{72603997-853F-4963-B1F3-2CBF2EA462EA}" srcOrd="1" destOrd="0" parTransId="{1775CFE8-2CE1-458A-9894-7B15872B8259}" sibTransId="{70E82FB0-9482-4A93-AB3D-0561476DB2C9}"/>
    <dgm:cxn modelId="{6BE0EB6F-EDC2-445C-A176-CB69A7F484E3}" type="presOf" srcId="{E9F49771-4CBF-4A4A-BEE1-B5552AA60E43}" destId="{5A6E8B23-F818-4963-8BB3-1090C262B257}" srcOrd="0" destOrd="0" presId="urn:microsoft.com/office/officeart/2005/8/layout/chevron1"/>
    <dgm:cxn modelId="{BD8AFC9E-B24C-4B0B-8C02-D797577C9847}" type="presOf" srcId="{72603997-853F-4963-B1F3-2CBF2EA462EA}" destId="{8C0F592A-FF80-434F-B57E-03A37DA32D9D}" srcOrd="0" destOrd="0" presId="urn:microsoft.com/office/officeart/2005/8/layout/chevron1"/>
    <dgm:cxn modelId="{0B6D976E-3FBE-44F3-8656-4310AF1C2862}" type="presOf" srcId="{D92354B3-05E8-451E-8D2F-38A69DD89103}" destId="{0D0076AA-E82B-4A9C-B83C-1455B412BA2A}" srcOrd="0" destOrd="0" presId="urn:microsoft.com/office/officeart/2005/8/layout/chevron1"/>
    <dgm:cxn modelId="{96FCC20A-5D4D-41C3-B60F-35EB8D85C071}" type="presOf" srcId="{17C4F937-5D27-4CC6-BF5C-E6F6C7FF6A02}" destId="{236186EC-565B-4986-97F6-DCA94F47AED2}" srcOrd="0" destOrd="0" presId="urn:microsoft.com/office/officeart/2005/8/layout/chevron1"/>
    <dgm:cxn modelId="{924BE015-E593-4ED9-9BDF-1B372AD27756}" srcId="{17C4F937-5D27-4CC6-BF5C-E6F6C7FF6A02}" destId="{D92354B3-05E8-451E-8D2F-38A69DD89103}" srcOrd="0" destOrd="0" parTransId="{9E209931-32D1-4835-A80F-F811FEB72ED5}" sibTransId="{12DB093C-98F4-4904-B4B6-FFB5FAF55C87}"/>
    <dgm:cxn modelId="{F190530A-43CE-4E9D-A54F-B00D96CB3146}" srcId="{17C4F937-5D27-4CC6-BF5C-E6F6C7FF6A02}" destId="{107E766C-B460-4F4A-A660-40E2CE7F9439}" srcOrd="2" destOrd="0" parTransId="{B7D832F0-AFD6-4AFA-8F6D-6C42C8F248EB}" sibTransId="{B2C65400-0AF3-43BA-8D6D-59F5BF956298}"/>
    <dgm:cxn modelId="{705128DC-3EE1-4E95-808B-EC1D4F2B4F2B}" srcId="{17C4F937-5D27-4CC6-BF5C-E6F6C7FF6A02}" destId="{E9F49771-4CBF-4A4A-BEE1-B5552AA60E43}" srcOrd="4" destOrd="0" parTransId="{44EF8822-8533-483E-8ED0-6A0E7FB4510B}" sibTransId="{6E777C02-91BC-4AA3-AF3D-A8209EDA85F6}"/>
    <dgm:cxn modelId="{EBC1C07A-AEA1-4F64-BC4B-A8963C3C9BB0}" type="presParOf" srcId="{236186EC-565B-4986-97F6-DCA94F47AED2}" destId="{0D0076AA-E82B-4A9C-B83C-1455B412BA2A}" srcOrd="0" destOrd="0" presId="urn:microsoft.com/office/officeart/2005/8/layout/chevron1"/>
    <dgm:cxn modelId="{A6AA3D51-14E8-412D-A59D-367B5D44C596}" type="presParOf" srcId="{236186EC-565B-4986-97F6-DCA94F47AED2}" destId="{6F162C13-BB91-411D-AAB1-8C0637176329}" srcOrd="1" destOrd="0" presId="urn:microsoft.com/office/officeart/2005/8/layout/chevron1"/>
    <dgm:cxn modelId="{3C4B8194-8F3D-48A7-B3BA-9CD91A335F45}" type="presParOf" srcId="{236186EC-565B-4986-97F6-DCA94F47AED2}" destId="{8C0F592A-FF80-434F-B57E-03A37DA32D9D}" srcOrd="2" destOrd="0" presId="urn:microsoft.com/office/officeart/2005/8/layout/chevron1"/>
    <dgm:cxn modelId="{278FBE6C-7890-4FC2-A1C4-6E72D87A4863}" type="presParOf" srcId="{236186EC-565B-4986-97F6-DCA94F47AED2}" destId="{6119E7A4-1305-432D-9533-E6FB34F58ACA}" srcOrd="3" destOrd="0" presId="urn:microsoft.com/office/officeart/2005/8/layout/chevron1"/>
    <dgm:cxn modelId="{097BD53B-3FE4-4F53-9F46-2935D371CE1A}" type="presParOf" srcId="{236186EC-565B-4986-97F6-DCA94F47AED2}" destId="{41BC2184-0E4A-48EC-8793-7EAA48334E59}" srcOrd="4" destOrd="0" presId="urn:microsoft.com/office/officeart/2005/8/layout/chevron1"/>
    <dgm:cxn modelId="{BF7715E3-3833-4E58-ADFF-E03E4B7C03D1}" type="presParOf" srcId="{236186EC-565B-4986-97F6-DCA94F47AED2}" destId="{6B174FD6-76AA-4849-8679-274162D9D099}" srcOrd="5" destOrd="0" presId="urn:microsoft.com/office/officeart/2005/8/layout/chevron1"/>
    <dgm:cxn modelId="{7B7FD989-B930-4BF6-94BB-EA5B902DEA25}" type="presParOf" srcId="{236186EC-565B-4986-97F6-DCA94F47AED2}" destId="{62616843-B11C-4D89-BFD9-AB939366B1AB}" srcOrd="6" destOrd="0" presId="urn:microsoft.com/office/officeart/2005/8/layout/chevron1"/>
    <dgm:cxn modelId="{AA308935-6839-43DF-A913-634987415325}" type="presParOf" srcId="{236186EC-565B-4986-97F6-DCA94F47AED2}" destId="{FBD2A68F-B059-458E-A19E-5E89B7696A0F}" srcOrd="7" destOrd="0" presId="urn:microsoft.com/office/officeart/2005/8/layout/chevron1"/>
    <dgm:cxn modelId="{54361B42-B2F4-4071-BFEA-7F8B0180E836}" type="presParOf" srcId="{236186EC-565B-4986-97F6-DCA94F47AED2}" destId="{5A6E8B23-F818-4963-8BB3-1090C262B257}" srcOrd="8" destOrd="0" presId="urn:microsoft.com/office/officeart/2005/8/layout/chevron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7C4F937-5D27-4CC6-BF5C-E6F6C7FF6A02}" type="doc">
      <dgm:prSet loTypeId="urn:microsoft.com/office/officeart/2005/8/layout/chevron1" loCatId="process" qsTypeId="urn:microsoft.com/office/officeart/2005/8/quickstyle/simple1" qsCatId="simple" csTypeId="urn:microsoft.com/office/officeart/2005/8/colors/accent1_2" csCatId="accent1" phldr="1"/>
      <dgm:spPr/>
    </dgm:pt>
    <dgm:pt modelId="{D92354B3-05E8-451E-8D2F-38A69DD89103}">
      <dgm:prSet phldrT="[Text]" custT="1"/>
      <dgm:spPr>
        <a:solidFill>
          <a:srgbClr val="EB2A2D"/>
        </a:solidFill>
      </dgm:spPr>
      <dgm:t>
        <a:bodyPr/>
        <a:lstStyle/>
        <a:p>
          <a:r>
            <a:rPr lang="en-US" sz="900" dirty="0"/>
            <a:t>Define</a:t>
          </a:r>
        </a:p>
      </dgm:t>
    </dgm:pt>
    <dgm:pt modelId="{9E209931-32D1-4835-A80F-F811FEB72ED5}" type="parTrans" cxnId="{924BE015-E593-4ED9-9BDF-1B372AD27756}">
      <dgm:prSet/>
      <dgm:spPr/>
      <dgm:t>
        <a:bodyPr/>
        <a:lstStyle/>
        <a:p>
          <a:endParaRPr lang="en-US" sz="100"/>
        </a:p>
      </dgm:t>
    </dgm:pt>
    <dgm:pt modelId="{12DB093C-98F4-4904-B4B6-FFB5FAF55C87}" type="sibTrans" cxnId="{924BE015-E593-4ED9-9BDF-1B372AD27756}">
      <dgm:prSet/>
      <dgm:spPr/>
      <dgm:t>
        <a:bodyPr/>
        <a:lstStyle/>
        <a:p>
          <a:endParaRPr lang="en-US" sz="100"/>
        </a:p>
      </dgm:t>
    </dgm:pt>
    <dgm:pt modelId="{E9F49771-4CBF-4A4A-BEE1-B5552AA60E43}">
      <dgm:prSet custT="1"/>
      <dgm:spPr>
        <a:solidFill>
          <a:schemeClr val="accent1"/>
        </a:solidFill>
      </dgm:spPr>
      <dgm:t>
        <a:bodyPr/>
        <a:lstStyle/>
        <a:p>
          <a:r>
            <a:rPr lang="en-US" sz="900" b="0" dirty="0">
              <a:solidFill>
                <a:schemeClr val="bg1"/>
              </a:solidFill>
            </a:rPr>
            <a:t>Control</a:t>
          </a:r>
        </a:p>
      </dgm:t>
    </dgm:pt>
    <dgm:pt modelId="{44EF8822-8533-483E-8ED0-6A0E7FB4510B}" type="parTrans" cxnId="{705128DC-3EE1-4E95-808B-EC1D4F2B4F2B}">
      <dgm:prSet/>
      <dgm:spPr/>
      <dgm:t>
        <a:bodyPr/>
        <a:lstStyle/>
        <a:p>
          <a:endParaRPr lang="en-US" sz="1000"/>
        </a:p>
      </dgm:t>
    </dgm:pt>
    <dgm:pt modelId="{6E777C02-91BC-4AA3-AF3D-A8209EDA85F6}" type="sibTrans" cxnId="{705128DC-3EE1-4E95-808B-EC1D4F2B4F2B}">
      <dgm:prSet/>
      <dgm:spPr/>
      <dgm:t>
        <a:bodyPr/>
        <a:lstStyle/>
        <a:p>
          <a:endParaRPr lang="en-US" sz="1000"/>
        </a:p>
      </dgm:t>
    </dgm:pt>
    <dgm:pt modelId="{72603997-853F-4963-B1F3-2CBF2EA462EA}">
      <dgm:prSet/>
      <dgm:spPr>
        <a:solidFill>
          <a:schemeClr val="accent1"/>
        </a:solidFill>
      </dgm:spPr>
      <dgm:t>
        <a:bodyPr/>
        <a:lstStyle/>
        <a:p>
          <a:r>
            <a:rPr lang="en-US" dirty="0"/>
            <a:t>Measure</a:t>
          </a:r>
        </a:p>
      </dgm:t>
    </dgm:pt>
    <dgm:pt modelId="{1775CFE8-2CE1-458A-9894-7B15872B8259}" type="parTrans" cxnId="{60C6B12C-E4B0-47EF-9D46-055DEBC0C9E8}">
      <dgm:prSet/>
      <dgm:spPr/>
      <dgm:t>
        <a:bodyPr/>
        <a:lstStyle/>
        <a:p>
          <a:endParaRPr lang="en-US"/>
        </a:p>
      </dgm:t>
    </dgm:pt>
    <dgm:pt modelId="{70E82FB0-9482-4A93-AB3D-0561476DB2C9}" type="sibTrans" cxnId="{60C6B12C-E4B0-47EF-9D46-055DEBC0C9E8}">
      <dgm:prSet/>
      <dgm:spPr/>
      <dgm:t>
        <a:bodyPr/>
        <a:lstStyle/>
        <a:p>
          <a:endParaRPr lang="en-US"/>
        </a:p>
      </dgm:t>
    </dgm:pt>
    <dgm:pt modelId="{107E766C-B460-4F4A-A660-40E2CE7F9439}">
      <dgm:prSet/>
      <dgm:spPr>
        <a:solidFill>
          <a:schemeClr val="accent1"/>
        </a:solidFill>
      </dgm:spPr>
      <dgm:t>
        <a:bodyPr/>
        <a:lstStyle/>
        <a:p>
          <a:r>
            <a:rPr lang="en-US" dirty="0"/>
            <a:t>Analyze</a:t>
          </a:r>
        </a:p>
      </dgm:t>
    </dgm:pt>
    <dgm:pt modelId="{B7D832F0-AFD6-4AFA-8F6D-6C42C8F248EB}" type="parTrans" cxnId="{F190530A-43CE-4E9D-A54F-B00D96CB3146}">
      <dgm:prSet/>
      <dgm:spPr/>
      <dgm:t>
        <a:bodyPr/>
        <a:lstStyle/>
        <a:p>
          <a:endParaRPr lang="en-US"/>
        </a:p>
      </dgm:t>
    </dgm:pt>
    <dgm:pt modelId="{B2C65400-0AF3-43BA-8D6D-59F5BF956298}" type="sibTrans" cxnId="{F190530A-43CE-4E9D-A54F-B00D96CB3146}">
      <dgm:prSet/>
      <dgm:spPr/>
      <dgm:t>
        <a:bodyPr/>
        <a:lstStyle/>
        <a:p>
          <a:endParaRPr lang="en-US"/>
        </a:p>
      </dgm:t>
    </dgm:pt>
    <dgm:pt modelId="{12ED3710-58E0-4966-87E5-217047275278}">
      <dgm:prSet/>
      <dgm:spPr>
        <a:solidFill>
          <a:schemeClr val="accent1"/>
        </a:solidFill>
      </dgm:spPr>
      <dgm:t>
        <a:bodyPr/>
        <a:lstStyle/>
        <a:p>
          <a:r>
            <a:rPr lang="en-US" dirty="0"/>
            <a:t>Improve</a:t>
          </a:r>
        </a:p>
      </dgm:t>
    </dgm:pt>
    <dgm:pt modelId="{20DB41C8-8E4B-4084-989E-C251FEE9325B}" type="parTrans" cxnId="{1C47E972-3B67-4C9A-BB85-976E312981E2}">
      <dgm:prSet/>
      <dgm:spPr/>
      <dgm:t>
        <a:bodyPr/>
        <a:lstStyle/>
        <a:p>
          <a:endParaRPr lang="en-US"/>
        </a:p>
      </dgm:t>
    </dgm:pt>
    <dgm:pt modelId="{76DCEDF4-3D9F-42F6-9DFE-A6D240A9B064}" type="sibTrans" cxnId="{1C47E972-3B67-4C9A-BB85-976E312981E2}">
      <dgm:prSet/>
      <dgm:spPr/>
      <dgm:t>
        <a:bodyPr/>
        <a:lstStyle/>
        <a:p>
          <a:endParaRPr lang="en-US"/>
        </a:p>
      </dgm:t>
    </dgm:pt>
    <dgm:pt modelId="{236186EC-565B-4986-97F6-DCA94F47AED2}" type="pres">
      <dgm:prSet presAssocID="{17C4F937-5D27-4CC6-BF5C-E6F6C7FF6A02}" presName="Name0" presStyleCnt="0">
        <dgm:presLayoutVars>
          <dgm:dir/>
          <dgm:animLvl val="lvl"/>
          <dgm:resizeHandles val="exact"/>
        </dgm:presLayoutVars>
      </dgm:prSet>
      <dgm:spPr/>
    </dgm:pt>
    <dgm:pt modelId="{0D0076AA-E82B-4A9C-B83C-1455B412BA2A}" type="pres">
      <dgm:prSet presAssocID="{D92354B3-05E8-451E-8D2F-38A69DD89103}" presName="parTxOnly" presStyleLbl="node1" presStyleIdx="0" presStyleCnt="5" custLinFactNeighborY="-3171">
        <dgm:presLayoutVars>
          <dgm:chMax val="0"/>
          <dgm:chPref val="0"/>
          <dgm:bulletEnabled val="1"/>
        </dgm:presLayoutVars>
      </dgm:prSet>
      <dgm:spPr/>
      <dgm:t>
        <a:bodyPr/>
        <a:lstStyle/>
        <a:p>
          <a:endParaRPr lang="en-US"/>
        </a:p>
      </dgm:t>
    </dgm:pt>
    <dgm:pt modelId="{6F162C13-BB91-411D-AAB1-8C0637176329}" type="pres">
      <dgm:prSet presAssocID="{12DB093C-98F4-4904-B4B6-FFB5FAF55C87}" presName="parTxOnlySpace" presStyleCnt="0"/>
      <dgm:spPr/>
    </dgm:pt>
    <dgm:pt modelId="{8C0F592A-FF80-434F-B57E-03A37DA32D9D}" type="pres">
      <dgm:prSet presAssocID="{72603997-853F-4963-B1F3-2CBF2EA462EA}" presName="parTxOnly" presStyleLbl="node1" presStyleIdx="1" presStyleCnt="5" custLinFactNeighborY="-10634">
        <dgm:presLayoutVars>
          <dgm:chMax val="0"/>
          <dgm:chPref val="0"/>
          <dgm:bulletEnabled val="1"/>
        </dgm:presLayoutVars>
      </dgm:prSet>
      <dgm:spPr/>
      <dgm:t>
        <a:bodyPr/>
        <a:lstStyle/>
        <a:p>
          <a:endParaRPr lang="en-US"/>
        </a:p>
      </dgm:t>
    </dgm:pt>
    <dgm:pt modelId="{6119E7A4-1305-432D-9533-E6FB34F58ACA}" type="pres">
      <dgm:prSet presAssocID="{70E82FB0-9482-4A93-AB3D-0561476DB2C9}" presName="parTxOnlySpace" presStyleCnt="0"/>
      <dgm:spPr/>
    </dgm:pt>
    <dgm:pt modelId="{41BC2184-0E4A-48EC-8793-7EAA48334E59}" type="pres">
      <dgm:prSet presAssocID="{107E766C-B460-4F4A-A660-40E2CE7F9439}" presName="parTxOnly" presStyleLbl="node1" presStyleIdx="2" presStyleCnt="5">
        <dgm:presLayoutVars>
          <dgm:chMax val="0"/>
          <dgm:chPref val="0"/>
          <dgm:bulletEnabled val="1"/>
        </dgm:presLayoutVars>
      </dgm:prSet>
      <dgm:spPr/>
      <dgm:t>
        <a:bodyPr/>
        <a:lstStyle/>
        <a:p>
          <a:endParaRPr lang="en-US"/>
        </a:p>
      </dgm:t>
    </dgm:pt>
    <dgm:pt modelId="{6B174FD6-76AA-4849-8679-274162D9D099}" type="pres">
      <dgm:prSet presAssocID="{B2C65400-0AF3-43BA-8D6D-59F5BF956298}" presName="parTxOnlySpace" presStyleCnt="0"/>
      <dgm:spPr/>
    </dgm:pt>
    <dgm:pt modelId="{62616843-B11C-4D89-BFD9-AB939366B1AB}" type="pres">
      <dgm:prSet presAssocID="{12ED3710-58E0-4966-87E5-217047275278}" presName="parTxOnly" presStyleLbl="node1" presStyleIdx="3" presStyleCnt="5">
        <dgm:presLayoutVars>
          <dgm:chMax val="0"/>
          <dgm:chPref val="0"/>
          <dgm:bulletEnabled val="1"/>
        </dgm:presLayoutVars>
      </dgm:prSet>
      <dgm:spPr/>
      <dgm:t>
        <a:bodyPr/>
        <a:lstStyle/>
        <a:p>
          <a:endParaRPr lang="en-US"/>
        </a:p>
      </dgm:t>
    </dgm:pt>
    <dgm:pt modelId="{FBD2A68F-B059-458E-A19E-5E89B7696A0F}" type="pres">
      <dgm:prSet presAssocID="{76DCEDF4-3D9F-42F6-9DFE-A6D240A9B064}" presName="parTxOnlySpace" presStyleCnt="0"/>
      <dgm:spPr/>
    </dgm:pt>
    <dgm:pt modelId="{5A6E8B23-F818-4963-8BB3-1090C262B257}" type="pres">
      <dgm:prSet presAssocID="{E9F49771-4CBF-4A4A-BEE1-B5552AA60E43}" presName="parTxOnly" presStyleLbl="node1" presStyleIdx="4" presStyleCnt="5" custLinFactNeighborY="-7463">
        <dgm:presLayoutVars>
          <dgm:chMax val="0"/>
          <dgm:chPref val="0"/>
          <dgm:bulletEnabled val="1"/>
        </dgm:presLayoutVars>
      </dgm:prSet>
      <dgm:spPr/>
      <dgm:t>
        <a:bodyPr/>
        <a:lstStyle/>
        <a:p>
          <a:endParaRPr lang="en-US"/>
        </a:p>
      </dgm:t>
    </dgm:pt>
  </dgm:ptLst>
  <dgm:cxnLst>
    <dgm:cxn modelId="{1C47E972-3B67-4C9A-BB85-976E312981E2}" srcId="{17C4F937-5D27-4CC6-BF5C-E6F6C7FF6A02}" destId="{12ED3710-58E0-4966-87E5-217047275278}" srcOrd="3" destOrd="0" parTransId="{20DB41C8-8E4B-4084-989E-C251FEE9325B}" sibTransId="{76DCEDF4-3D9F-42F6-9DFE-A6D240A9B064}"/>
    <dgm:cxn modelId="{F0D2D996-F4C4-44DD-86C4-3AA48B2F08D9}" type="presOf" srcId="{107E766C-B460-4F4A-A660-40E2CE7F9439}" destId="{41BC2184-0E4A-48EC-8793-7EAA48334E59}" srcOrd="0" destOrd="0" presId="urn:microsoft.com/office/officeart/2005/8/layout/chevron1"/>
    <dgm:cxn modelId="{1A53459B-A137-46C3-A718-A6EF7D9E72E5}" type="presOf" srcId="{12ED3710-58E0-4966-87E5-217047275278}" destId="{62616843-B11C-4D89-BFD9-AB939366B1AB}" srcOrd="0" destOrd="0" presId="urn:microsoft.com/office/officeart/2005/8/layout/chevron1"/>
    <dgm:cxn modelId="{60C6B12C-E4B0-47EF-9D46-055DEBC0C9E8}" srcId="{17C4F937-5D27-4CC6-BF5C-E6F6C7FF6A02}" destId="{72603997-853F-4963-B1F3-2CBF2EA462EA}" srcOrd="1" destOrd="0" parTransId="{1775CFE8-2CE1-458A-9894-7B15872B8259}" sibTransId="{70E82FB0-9482-4A93-AB3D-0561476DB2C9}"/>
    <dgm:cxn modelId="{6BE0EB6F-EDC2-445C-A176-CB69A7F484E3}" type="presOf" srcId="{E9F49771-4CBF-4A4A-BEE1-B5552AA60E43}" destId="{5A6E8B23-F818-4963-8BB3-1090C262B257}" srcOrd="0" destOrd="0" presId="urn:microsoft.com/office/officeart/2005/8/layout/chevron1"/>
    <dgm:cxn modelId="{BD8AFC9E-B24C-4B0B-8C02-D797577C9847}" type="presOf" srcId="{72603997-853F-4963-B1F3-2CBF2EA462EA}" destId="{8C0F592A-FF80-434F-B57E-03A37DA32D9D}" srcOrd="0" destOrd="0" presId="urn:microsoft.com/office/officeart/2005/8/layout/chevron1"/>
    <dgm:cxn modelId="{0B6D976E-3FBE-44F3-8656-4310AF1C2862}" type="presOf" srcId="{D92354B3-05E8-451E-8D2F-38A69DD89103}" destId="{0D0076AA-E82B-4A9C-B83C-1455B412BA2A}" srcOrd="0" destOrd="0" presId="urn:microsoft.com/office/officeart/2005/8/layout/chevron1"/>
    <dgm:cxn modelId="{96FCC20A-5D4D-41C3-B60F-35EB8D85C071}" type="presOf" srcId="{17C4F937-5D27-4CC6-BF5C-E6F6C7FF6A02}" destId="{236186EC-565B-4986-97F6-DCA94F47AED2}" srcOrd="0" destOrd="0" presId="urn:microsoft.com/office/officeart/2005/8/layout/chevron1"/>
    <dgm:cxn modelId="{924BE015-E593-4ED9-9BDF-1B372AD27756}" srcId="{17C4F937-5D27-4CC6-BF5C-E6F6C7FF6A02}" destId="{D92354B3-05E8-451E-8D2F-38A69DD89103}" srcOrd="0" destOrd="0" parTransId="{9E209931-32D1-4835-A80F-F811FEB72ED5}" sibTransId="{12DB093C-98F4-4904-B4B6-FFB5FAF55C87}"/>
    <dgm:cxn modelId="{F190530A-43CE-4E9D-A54F-B00D96CB3146}" srcId="{17C4F937-5D27-4CC6-BF5C-E6F6C7FF6A02}" destId="{107E766C-B460-4F4A-A660-40E2CE7F9439}" srcOrd="2" destOrd="0" parTransId="{B7D832F0-AFD6-4AFA-8F6D-6C42C8F248EB}" sibTransId="{B2C65400-0AF3-43BA-8D6D-59F5BF956298}"/>
    <dgm:cxn modelId="{705128DC-3EE1-4E95-808B-EC1D4F2B4F2B}" srcId="{17C4F937-5D27-4CC6-BF5C-E6F6C7FF6A02}" destId="{E9F49771-4CBF-4A4A-BEE1-B5552AA60E43}" srcOrd="4" destOrd="0" parTransId="{44EF8822-8533-483E-8ED0-6A0E7FB4510B}" sibTransId="{6E777C02-91BC-4AA3-AF3D-A8209EDA85F6}"/>
    <dgm:cxn modelId="{EBC1C07A-AEA1-4F64-BC4B-A8963C3C9BB0}" type="presParOf" srcId="{236186EC-565B-4986-97F6-DCA94F47AED2}" destId="{0D0076AA-E82B-4A9C-B83C-1455B412BA2A}" srcOrd="0" destOrd="0" presId="urn:microsoft.com/office/officeart/2005/8/layout/chevron1"/>
    <dgm:cxn modelId="{A6AA3D51-14E8-412D-A59D-367B5D44C596}" type="presParOf" srcId="{236186EC-565B-4986-97F6-DCA94F47AED2}" destId="{6F162C13-BB91-411D-AAB1-8C0637176329}" srcOrd="1" destOrd="0" presId="urn:microsoft.com/office/officeart/2005/8/layout/chevron1"/>
    <dgm:cxn modelId="{3C4B8194-8F3D-48A7-B3BA-9CD91A335F45}" type="presParOf" srcId="{236186EC-565B-4986-97F6-DCA94F47AED2}" destId="{8C0F592A-FF80-434F-B57E-03A37DA32D9D}" srcOrd="2" destOrd="0" presId="urn:microsoft.com/office/officeart/2005/8/layout/chevron1"/>
    <dgm:cxn modelId="{278FBE6C-7890-4FC2-A1C4-6E72D87A4863}" type="presParOf" srcId="{236186EC-565B-4986-97F6-DCA94F47AED2}" destId="{6119E7A4-1305-432D-9533-E6FB34F58ACA}" srcOrd="3" destOrd="0" presId="urn:microsoft.com/office/officeart/2005/8/layout/chevron1"/>
    <dgm:cxn modelId="{097BD53B-3FE4-4F53-9F46-2935D371CE1A}" type="presParOf" srcId="{236186EC-565B-4986-97F6-DCA94F47AED2}" destId="{41BC2184-0E4A-48EC-8793-7EAA48334E59}" srcOrd="4" destOrd="0" presId="urn:microsoft.com/office/officeart/2005/8/layout/chevron1"/>
    <dgm:cxn modelId="{BF7715E3-3833-4E58-ADFF-E03E4B7C03D1}" type="presParOf" srcId="{236186EC-565B-4986-97F6-DCA94F47AED2}" destId="{6B174FD6-76AA-4849-8679-274162D9D099}" srcOrd="5" destOrd="0" presId="urn:microsoft.com/office/officeart/2005/8/layout/chevron1"/>
    <dgm:cxn modelId="{7B7FD989-B930-4BF6-94BB-EA5B902DEA25}" type="presParOf" srcId="{236186EC-565B-4986-97F6-DCA94F47AED2}" destId="{62616843-B11C-4D89-BFD9-AB939366B1AB}" srcOrd="6" destOrd="0" presId="urn:microsoft.com/office/officeart/2005/8/layout/chevron1"/>
    <dgm:cxn modelId="{AA308935-6839-43DF-A913-634987415325}" type="presParOf" srcId="{236186EC-565B-4986-97F6-DCA94F47AED2}" destId="{FBD2A68F-B059-458E-A19E-5E89B7696A0F}" srcOrd="7" destOrd="0" presId="urn:microsoft.com/office/officeart/2005/8/layout/chevron1"/>
    <dgm:cxn modelId="{54361B42-B2F4-4071-BFEA-7F8B0180E836}" type="presParOf" srcId="{236186EC-565B-4986-97F6-DCA94F47AED2}" destId="{5A6E8B23-F818-4963-8BB3-1090C262B257}" srcOrd="8" destOrd="0" presId="urn:microsoft.com/office/officeart/2005/8/layout/chevron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7C4F937-5D27-4CC6-BF5C-E6F6C7FF6A02}" type="doc">
      <dgm:prSet loTypeId="urn:microsoft.com/office/officeart/2005/8/layout/chevron1" loCatId="process" qsTypeId="urn:microsoft.com/office/officeart/2005/8/quickstyle/simple1" qsCatId="simple" csTypeId="urn:microsoft.com/office/officeart/2005/8/colors/accent1_2" csCatId="accent1" phldr="1"/>
      <dgm:spPr/>
    </dgm:pt>
    <dgm:pt modelId="{D92354B3-05E8-451E-8D2F-38A69DD89103}">
      <dgm:prSet phldrT="[Text]" custT="1"/>
      <dgm:spPr>
        <a:solidFill>
          <a:srgbClr val="EB2A2D"/>
        </a:solidFill>
      </dgm:spPr>
      <dgm:t>
        <a:bodyPr/>
        <a:lstStyle/>
        <a:p>
          <a:r>
            <a:rPr lang="en-US" sz="900" dirty="0"/>
            <a:t>Define</a:t>
          </a:r>
        </a:p>
      </dgm:t>
    </dgm:pt>
    <dgm:pt modelId="{9E209931-32D1-4835-A80F-F811FEB72ED5}" type="parTrans" cxnId="{924BE015-E593-4ED9-9BDF-1B372AD27756}">
      <dgm:prSet/>
      <dgm:spPr/>
      <dgm:t>
        <a:bodyPr/>
        <a:lstStyle/>
        <a:p>
          <a:endParaRPr lang="en-US" sz="100"/>
        </a:p>
      </dgm:t>
    </dgm:pt>
    <dgm:pt modelId="{12DB093C-98F4-4904-B4B6-FFB5FAF55C87}" type="sibTrans" cxnId="{924BE015-E593-4ED9-9BDF-1B372AD27756}">
      <dgm:prSet/>
      <dgm:spPr/>
      <dgm:t>
        <a:bodyPr/>
        <a:lstStyle/>
        <a:p>
          <a:endParaRPr lang="en-US" sz="100"/>
        </a:p>
      </dgm:t>
    </dgm:pt>
    <dgm:pt modelId="{E9F49771-4CBF-4A4A-BEE1-B5552AA60E43}">
      <dgm:prSet custT="1"/>
      <dgm:spPr>
        <a:solidFill>
          <a:schemeClr val="accent1"/>
        </a:solidFill>
      </dgm:spPr>
      <dgm:t>
        <a:bodyPr/>
        <a:lstStyle/>
        <a:p>
          <a:r>
            <a:rPr lang="en-US" sz="900" b="0" dirty="0">
              <a:solidFill>
                <a:schemeClr val="bg1"/>
              </a:solidFill>
            </a:rPr>
            <a:t>Control</a:t>
          </a:r>
        </a:p>
      </dgm:t>
    </dgm:pt>
    <dgm:pt modelId="{44EF8822-8533-483E-8ED0-6A0E7FB4510B}" type="parTrans" cxnId="{705128DC-3EE1-4E95-808B-EC1D4F2B4F2B}">
      <dgm:prSet/>
      <dgm:spPr/>
      <dgm:t>
        <a:bodyPr/>
        <a:lstStyle/>
        <a:p>
          <a:endParaRPr lang="en-US" sz="1000"/>
        </a:p>
      </dgm:t>
    </dgm:pt>
    <dgm:pt modelId="{6E777C02-91BC-4AA3-AF3D-A8209EDA85F6}" type="sibTrans" cxnId="{705128DC-3EE1-4E95-808B-EC1D4F2B4F2B}">
      <dgm:prSet/>
      <dgm:spPr/>
      <dgm:t>
        <a:bodyPr/>
        <a:lstStyle/>
        <a:p>
          <a:endParaRPr lang="en-US" sz="1000"/>
        </a:p>
      </dgm:t>
    </dgm:pt>
    <dgm:pt modelId="{72603997-853F-4963-B1F3-2CBF2EA462EA}">
      <dgm:prSet/>
      <dgm:spPr>
        <a:solidFill>
          <a:schemeClr val="accent1"/>
        </a:solidFill>
      </dgm:spPr>
      <dgm:t>
        <a:bodyPr/>
        <a:lstStyle/>
        <a:p>
          <a:r>
            <a:rPr lang="en-US" dirty="0"/>
            <a:t>Measure</a:t>
          </a:r>
        </a:p>
      </dgm:t>
    </dgm:pt>
    <dgm:pt modelId="{1775CFE8-2CE1-458A-9894-7B15872B8259}" type="parTrans" cxnId="{60C6B12C-E4B0-47EF-9D46-055DEBC0C9E8}">
      <dgm:prSet/>
      <dgm:spPr/>
      <dgm:t>
        <a:bodyPr/>
        <a:lstStyle/>
        <a:p>
          <a:endParaRPr lang="en-US"/>
        </a:p>
      </dgm:t>
    </dgm:pt>
    <dgm:pt modelId="{70E82FB0-9482-4A93-AB3D-0561476DB2C9}" type="sibTrans" cxnId="{60C6B12C-E4B0-47EF-9D46-055DEBC0C9E8}">
      <dgm:prSet/>
      <dgm:spPr/>
      <dgm:t>
        <a:bodyPr/>
        <a:lstStyle/>
        <a:p>
          <a:endParaRPr lang="en-US"/>
        </a:p>
      </dgm:t>
    </dgm:pt>
    <dgm:pt modelId="{107E766C-B460-4F4A-A660-40E2CE7F9439}">
      <dgm:prSet/>
      <dgm:spPr>
        <a:solidFill>
          <a:schemeClr val="accent1"/>
        </a:solidFill>
      </dgm:spPr>
      <dgm:t>
        <a:bodyPr/>
        <a:lstStyle/>
        <a:p>
          <a:r>
            <a:rPr lang="en-US" dirty="0"/>
            <a:t>Analyze</a:t>
          </a:r>
        </a:p>
      </dgm:t>
    </dgm:pt>
    <dgm:pt modelId="{B7D832F0-AFD6-4AFA-8F6D-6C42C8F248EB}" type="parTrans" cxnId="{F190530A-43CE-4E9D-A54F-B00D96CB3146}">
      <dgm:prSet/>
      <dgm:spPr/>
      <dgm:t>
        <a:bodyPr/>
        <a:lstStyle/>
        <a:p>
          <a:endParaRPr lang="en-US"/>
        </a:p>
      </dgm:t>
    </dgm:pt>
    <dgm:pt modelId="{B2C65400-0AF3-43BA-8D6D-59F5BF956298}" type="sibTrans" cxnId="{F190530A-43CE-4E9D-A54F-B00D96CB3146}">
      <dgm:prSet/>
      <dgm:spPr/>
      <dgm:t>
        <a:bodyPr/>
        <a:lstStyle/>
        <a:p>
          <a:endParaRPr lang="en-US"/>
        </a:p>
      </dgm:t>
    </dgm:pt>
    <dgm:pt modelId="{12ED3710-58E0-4966-87E5-217047275278}">
      <dgm:prSet/>
      <dgm:spPr>
        <a:solidFill>
          <a:schemeClr val="accent1"/>
        </a:solidFill>
      </dgm:spPr>
      <dgm:t>
        <a:bodyPr/>
        <a:lstStyle/>
        <a:p>
          <a:r>
            <a:rPr lang="en-US" dirty="0"/>
            <a:t>Improve</a:t>
          </a:r>
        </a:p>
      </dgm:t>
    </dgm:pt>
    <dgm:pt modelId="{20DB41C8-8E4B-4084-989E-C251FEE9325B}" type="parTrans" cxnId="{1C47E972-3B67-4C9A-BB85-976E312981E2}">
      <dgm:prSet/>
      <dgm:spPr/>
      <dgm:t>
        <a:bodyPr/>
        <a:lstStyle/>
        <a:p>
          <a:endParaRPr lang="en-US"/>
        </a:p>
      </dgm:t>
    </dgm:pt>
    <dgm:pt modelId="{76DCEDF4-3D9F-42F6-9DFE-A6D240A9B064}" type="sibTrans" cxnId="{1C47E972-3B67-4C9A-BB85-976E312981E2}">
      <dgm:prSet/>
      <dgm:spPr/>
      <dgm:t>
        <a:bodyPr/>
        <a:lstStyle/>
        <a:p>
          <a:endParaRPr lang="en-US"/>
        </a:p>
      </dgm:t>
    </dgm:pt>
    <dgm:pt modelId="{236186EC-565B-4986-97F6-DCA94F47AED2}" type="pres">
      <dgm:prSet presAssocID="{17C4F937-5D27-4CC6-BF5C-E6F6C7FF6A02}" presName="Name0" presStyleCnt="0">
        <dgm:presLayoutVars>
          <dgm:dir/>
          <dgm:animLvl val="lvl"/>
          <dgm:resizeHandles val="exact"/>
        </dgm:presLayoutVars>
      </dgm:prSet>
      <dgm:spPr/>
    </dgm:pt>
    <dgm:pt modelId="{0D0076AA-E82B-4A9C-B83C-1455B412BA2A}" type="pres">
      <dgm:prSet presAssocID="{D92354B3-05E8-451E-8D2F-38A69DD89103}" presName="parTxOnly" presStyleLbl="node1" presStyleIdx="0" presStyleCnt="5" custLinFactNeighborY="-3171">
        <dgm:presLayoutVars>
          <dgm:chMax val="0"/>
          <dgm:chPref val="0"/>
          <dgm:bulletEnabled val="1"/>
        </dgm:presLayoutVars>
      </dgm:prSet>
      <dgm:spPr/>
      <dgm:t>
        <a:bodyPr/>
        <a:lstStyle/>
        <a:p>
          <a:endParaRPr lang="en-US"/>
        </a:p>
      </dgm:t>
    </dgm:pt>
    <dgm:pt modelId="{6F162C13-BB91-411D-AAB1-8C0637176329}" type="pres">
      <dgm:prSet presAssocID="{12DB093C-98F4-4904-B4B6-FFB5FAF55C87}" presName="parTxOnlySpace" presStyleCnt="0"/>
      <dgm:spPr/>
    </dgm:pt>
    <dgm:pt modelId="{8C0F592A-FF80-434F-B57E-03A37DA32D9D}" type="pres">
      <dgm:prSet presAssocID="{72603997-853F-4963-B1F3-2CBF2EA462EA}" presName="parTxOnly" presStyleLbl="node1" presStyleIdx="1" presStyleCnt="5" custLinFactNeighborY="-10634">
        <dgm:presLayoutVars>
          <dgm:chMax val="0"/>
          <dgm:chPref val="0"/>
          <dgm:bulletEnabled val="1"/>
        </dgm:presLayoutVars>
      </dgm:prSet>
      <dgm:spPr/>
      <dgm:t>
        <a:bodyPr/>
        <a:lstStyle/>
        <a:p>
          <a:endParaRPr lang="en-US"/>
        </a:p>
      </dgm:t>
    </dgm:pt>
    <dgm:pt modelId="{6119E7A4-1305-432D-9533-E6FB34F58ACA}" type="pres">
      <dgm:prSet presAssocID="{70E82FB0-9482-4A93-AB3D-0561476DB2C9}" presName="parTxOnlySpace" presStyleCnt="0"/>
      <dgm:spPr/>
    </dgm:pt>
    <dgm:pt modelId="{41BC2184-0E4A-48EC-8793-7EAA48334E59}" type="pres">
      <dgm:prSet presAssocID="{107E766C-B460-4F4A-A660-40E2CE7F9439}" presName="parTxOnly" presStyleLbl="node1" presStyleIdx="2" presStyleCnt="5">
        <dgm:presLayoutVars>
          <dgm:chMax val="0"/>
          <dgm:chPref val="0"/>
          <dgm:bulletEnabled val="1"/>
        </dgm:presLayoutVars>
      </dgm:prSet>
      <dgm:spPr/>
      <dgm:t>
        <a:bodyPr/>
        <a:lstStyle/>
        <a:p>
          <a:endParaRPr lang="en-US"/>
        </a:p>
      </dgm:t>
    </dgm:pt>
    <dgm:pt modelId="{6B174FD6-76AA-4849-8679-274162D9D099}" type="pres">
      <dgm:prSet presAssocID="{B2C65400-0AF3-43BA-8D6D-59F5BF956298}" presName="parTxOnlySpace" presStyleCnt="0"/>
      <dgm:spPr/>
    </dgm:pt>
    <dgm:pt modelId="{62616843-B11C-4D89-BFD9-AB939366B1AB}" type="pres">
      <dgm:prSet presAssocID="{12ED3710-58E0-4966-87E5-217047275278}" presName="parTxOnly" presStyleLbl="node1" presStyleIdx="3" presStyleCnt="5">
        <dgm:presLayoutVars>
          <dgm:chMax val="0"/>
          <dgm:chPref val="0"/>
          <dgm:bulletEnabled val="1"/>
        </dgm:presLayoutVars>
      </dgm:prSet>
      <dgm:spPr/>
      <dgm:t>
        <a:bodyPr/>
        <a:lstStyle/>
        <a:p>
          <a:endParaRPr lang="en-US"/>
        </a:p>
      </dgm:t>
    </dgm:pt>
    <dgm:pt modelId="{FBD2A68F-B059-458E-A19E-5E89B7696A0F}" type="pres">
      <dgm:prSet presAssocID="{76DCEDF4-3D9F-42F6-9DFE-A6D240A9B064}" presName="parTxOnlySpace" presStyleCnt="0"/>
      <dgm:spPr/>
    </dgm:pt>
    <dgm:pt modelId="{5A6E8B23-F818-4963-8BB3-1090C262B257}" type="pres">
      <dgm:prSet presAssocID="{E9F49771-4CBF-4A4A-BEE1-B5552AA60E43}" presName="parTxOnly" presStyleLbl="node1" presStyleIdx="4" presStyleCnt="5" custLinFactNeighborY="-7463">
        <dgm:presLayoutVars>
          <dgm:chMax val="0"/>
          <dgm:chPref val="0"/>
          <dgm:bulletEnabled val="1"/>
        </dgm:presLayoutVars>
      </dgm:prSet>
      <dgm:spPr/>
      <dgm:t>
        <a:bodyPr/>
        <a:lstStyle/>
        <a:p>
          <a:endParaRPr lang="en-US"/>
        </a:p>
      </dgm:t>
    </dgm:pt>
  </dgm:ptLst>
  <dgm:cxnLst>
    <dgm:cxn modelId="{1C47E972-3B67-4C9A-BB85-976E312981E2}" srcId="{17C4F937-5D27-4CC6-BF5C-E6F6C7FF6A02}" destId="{12ED3710-58E0-4966-87E5-217047275278}" srcOrd="3" destOrd="0" parTransId="{20DB41C8-8E4B-4084-989E-C251FEE9325B}" sibTransId="{76DCEDF4-3D9F-42F6-9DFE-A6D240A9B064}"/>
    <dgm:cxn modelId="{F0D2D996-F4C4-44DD-86C4-3AA48B2F08D9}" type="presOf" srcId="{107E766C-B460-4F4A-A660-40E2CE7F9439}" destId="{41BC2184-0E4A-48EC-8793-7EAA48334E59}" srcOrd="0" destOrd="0" presId="urn:microsoft.com/office/officeart/2005/8/layout/chevron1"/>
    <dgm:cxn modelId="{1A53459B-A137-46C3-A718-A6EF7D9E72E5}" type="presOf" srcId="{12ED3710-58E0-4966-87E5-217047275278}" destId="{62616843-B11C-4D89-BFD9-AB939366B1AB}" srcOrd="0" destOrd="0" presId="urn:microsoft.com/office/officeart/2005/8/layout/chevron1"/>
    <dgm:cxn modelId="{60C6B12C-E4B0-47EF-9D46-055DEBC0C9E8}" srcId="{17C4F937-5D27-4CC6-BF5C-E6F6C7FF6A02}" destId="{72603997-853F-4963-B1F3-2CBF2EA462EA}" srcOrd="1" destOrd="0" parTransId="{1775CFE8-2CE1-458A-9894-7B15872B8259}" sibTransId="{70E82FB0-9482-4A93-AB3D-0561476DB2C9}"/>
    <dgm:cxn modelId="{6BE0EB6F-EDC2-445C-A176-CB69A7F484E3}" type="presOf" srcId="{E9F49771-4CBF-4A4A-BEE1-B5552AA60E43}" destId="{5A6E8B23-F818-4963-8BB3-1090C262B257}" srcOrd="0" destOrd="0" presId="urn:microsoft.com/office/officeart/2005/8/layout/chevron1"/>
    <dgm:cxn modelId="{BD8AFC9E-B24C-4B0B-8C02-D797577C9847}" type="presOf" srcId="{72603997-853F-4963-B1F3-2CBF2EA462EA}" destId="{8C0F592A-FF80-434F-B57E-03A37DA32D9D}" srcOrd="0" destOrd="0" presId="urn:microsoft.com/office/officeart/2005/8/layout/chevron1"/>
    <dgm:cxn modelId="{0B6D976E-3FBE-44F3-8656-4310AF1C2862}" type="presOf" srcId="{D92354B3-05E8-451E-8D2F-38A69DD89103}" destId="{0D0076AA-E82B-4A9C-B83C-1455B412BA2A}" srcOrd="0" destOrd="0" presId="urn:microsoft.com/office/officeart/2005/8/layout/chevron1"/>
    <dgm:cxn modelId="{96FCC20A-5D4D-41C3-B60F-35EB8D85C071}" type="presOf" srcId="{17C4F937-5D27-4CC6-BF5C-E6F6C7FF6A02}" destId="{236186EC-565B-4986-97F6-DCA94F47AED2}" srcOrd="0" destOrd="0" presId="urn:microsoft.com/office/officeart/2005/8/layout/chevron1"/>
    <dgm:cxn modelId="{924BE015-E593-4ED9-9BDF-1B372AD27756}" srcId="{17C4F937-5D27-4CC6-BF5C-E6F6C7FF6A02}" destId="{D92354B3-05E8-451E-8D2F-38A69DD89103}" srcOrd="0" destOrd="0" parTransId="{9E209931-32D1-4835-A80F-F811FEB72ED5}" sibTransId="{12DB093C-98F4-4904-B4B6-FFB5FAF55C87}"/>
    <dgm:cxn modelId="{F190530A-43CE-4E9D-A54F-B00D96CB3146}" srcId="{17C4F937-5D27-4CC6-BF5C-E6F6C7FF6A02}" destId="{107E766C-B460-4F4A-A660-40E2CE7F9439}" srcOrd="2" destOrd="0" parTransId="{B7D832F0-AFD6-4AFA-8F6D-6C42C8F248EB}" sibTransId="{B2C65400-0AF3-43BA-8D6D-59F5BF956298}"/>
    <dgm:cxn modelId="{705128DC-3EE1-4E95-808B-EC1D4F2B4F2B}" srcId="{17C4F937-5D27-4CC6-BF5C-E6F6C7FF6A02}" destId="{E9F49771-4CBF-4A4A-BEE1-B5552AA60E43}" srcOrd="4" destOrd="0" parTransId="{44EF8822-8533-483E-8ED0-6A0E7FB4510B}" sibTransId="{6E777C02-91BC-4AA3-AF3D-A8209EDA85F6}"/>
    <dgm:cxn modelId="{EBC1C07A-AEA1-4F64-BC4B-A8963C3C9BB0}" type="presParOf" srcId="{236186EC-565B-4986-97F6-DCA94F47AED2}" destId="{0D0076AA-E82B-4A9C-B83C-1455B412BA2A}" srcOrd="0" destOrd="0" presId="urn:microsoft.com/office/officeart/2005/8/layout/chevron1"/>
    <dgm:cxn modelId="{A6AA3D51-14E8-412D-A59D-367B5D44C596}" type="presParOf" srcId="{236186EC-565B-4986-97F6-DCA94F47AED2}" destId="{6F162C13-BB91-411D-AAB1-8C0637176329}" srcOrd="1" destOrd="0" presId="urn:microsoft.com/office/officeart/2005/8/layout/chevron1"/>
    <dgm:cxn modelId="{3C4B8194-8F3D-48A7-B3BA-9CD91A335F45}" type="presParOf" srcId="{236186EC-565B-4986-97F6-DCA94F47AED2}" destId="{8C0F592A-FF80-434F-B57E-03A37DA32D9D}" srcOrd="2" destOrd="0" presId="urn:microsoft.com/office/officeart/2005/8/layout/chevron1"/>
    <dgm:cxn modelId="{278FBE6C-7890-4FC2-A1C4-6E72D87A4863}" type="presParOf" srcId="{236186EC-565B-4986-97F6-DCA94F47AED2}" destId="{6119E7A4-1305-432D-9533-E6FB34F58ACA}" srcOrd="3" destOrd="0" presId="urn:microsoft.com/office/officeart/2005/8/layout/chevron1"/>
    <dgm:cxn modelId="{097BD53B-3FE4-4F53-9F46-2935D371CE1A}" type="presParOf" srcId="{236186EC-565B-4986-97F6-DCA94F47AED2}" destId="{41BC2184-0E4A-48EC-8793-7EAA48334E59}" srcOrd="4" destOrd="0" presId="urn:microsoft.com/office/officeart/2005/8/layout/chevron1"/>
    <dgm:cxn modelId="{BF7715E3-3833-4E58-ADFF-E03E4B7C03D1}" type="presParOf" srcId="{236186EC-565B-4986-97F6-DCA94F47AED2}" destId="{6B174FD6-76AA-4849-8679-274162D9D099}" srcOrd="5" destOrd="0" presId="urn:microsoft.com/office/officeart/2005/8/layout/chevron1"/>
    <dgm:cxn modelId="{7B7FD989-B930-4BF6-94BB-EA5B902DEA25}" type="presParOf" srcId="{236186EC-565B-4986-97F6-DCA94F47AED2}" destId="{62616843-B11C-4D89-BFD9-AB939366B1AB}" srcOrd="6" destOrd="0" presId="urn:microsoft.com/office/officeart/2005/8/layout/chevron1"/>
    <dgm:cxn modelId="{AA308935-6839-43DF-A913-634987415325}" type="presParOf" srcId="{236186EC-565B-4986-97F6-DCA94F47AED2}" destId="{FBD2A68F-B059-458E-A19E-5E89B7696A0F}" srcOrd="7" destOrd="0" presId="urn:microsoft.com/office/officeart/2005/8/layout/chevron1"/>
    <dgm:cxn modelId="{54361B42-B2F4-4071-BFEA-7F8B0180E836}" type="presParOf" srcId="{236186EC-565B-4986-97F6-DCA94F47AED2}" destId="{5A6E8B23-F818-4963-8BB3-1090C262B257}" srcOrd="8" destOrd="0" presId="urn:microsoft.com/office/officeart/2005/8/layout/chevron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7C4F937-5D27-4CC6-BF5C-E6F6C7FF6A02}" type="doc">
      <dgm:prSet loTypeId="urn:microsoft.com/office/officeart/2005/8/layout/chevron1" loCatId="process" qsTypeId="urn:microsoft.com/office/officeart/2005/8/quickstyle/simple1" qsCatId="simple" csTypeId="urn:microsoft.com/office/officeart/2005/8/colors/accent1_2" csCatId="accent1" phldr="1"/>
      <dgm:spPr/>
    </dgm:pt>
    <dgm:pt modelId="{D92354B3-05E8-451E-8D2F-38A69DD89103}">
      <dgm:prSet phldrT="[Text]" custT="1"/>
      <dgm:spPr>
        <a:solidFill>
          <a:srgbClr val="0070C0"/>
        </a:solidFill>
      </dgm:spPr>
      <dgm:t>
        <a:bodyPr/>
        <a:lstStyle/>
        <a:p>
          <a:r>
            <a:rPr lang="en-US" sz="900" dirty="0"/>
            <a:t>Define</a:t>
          </a:r>
        </a:p>
      </dgm:t>
    </dgm:pt>
    <dgm:pt modelId="{9E209931-32D1-4835-A80F-F811FEB72ED5}" type="parTrans" cxnId="{924BE015-E593-4ED9-9BDF-1B372AD27756}">
      <dgm:prSet/>
      <dgm:spPr/>
      <dgm:t>
        <a:bodyPr/>
        <a:lstStyle/>
        <a:p>
          <a:endParaRPr lang="en-US" sz="100"/>
        </a:p>
      </dgm:t>
    </dgm:pt>
    <dgm:pt modelId="{12DB093C-98F4-4904-B4B6-FFB5FAF55C87}" type="sibTrans" cxnId="{924BE015-E593-4ED9-9BDF-1B372AD27756}">
      <dgm:prSet/>
      <dgm:spPr/>
      <dgm:t>
        <a:bodyPr/>
        <a:lstStyle/>
        <a:p>
          <a:endParaRPr lang="en-US" sz="100"/>
        </a:p>
      </dgm:t>
    </dgm:pt>
    <dgm:pt modelId="{E9F49771-4CBF-4A4A-BEE1-B5552AA60E43}">
      <dgm:prSet custT="1"/>
      <dgm:spPr>
        <a:solidFill>
          <a:schemeClr val="accent1"/>
        </a:solidFill>
      </dgm:spPr>
      <dgm:t>
        <a:bodyPr/>
        <a:lstStyle/>
        <a:p>
          <a:r>
            <a:rPr lang="en-US" sz="900" b="0" dirty="0">
              <a:solidFill>
                <a:schemeClr val="bg1"/>
              </a:solidFill>
            </a:rPr>
            <a:t>Control</a:t>
          </a:r>
        </a:p>
      </dgm:t>
    </dgm:pt>
    <dgm:pt modelId="{44EF8822-8533-483E-8ED0-6A0E7FB4510B}" type="parTrans" cxnId="{705128DC-3EE1-4E95-808B-EC1D4F2B4F2B}">
      <dgm:prSet/>
      <dgm:spPr/>
      <dgm:t>
        <a:bodyPr/>
        <a:lstStyle/>
        <a:p>
          <a:endParaRPr lang="en-US" sz="1000"/>
        </a:p>
      </dgm:t>
    </dgm:pt>
    <dgm:pt modelId="{6E777C02-91BC-4AA3-AF3D-A8209EDA85F6}" type="sibTrans" cxnId="{705128DC-3EE1-4E95-808B-EC1D4F2B4F2B}">
      <dgm:prSet/>
      <dgm:spPr/>
      <dgm:t>
        <a:bodyPr/>
        <a:lstStyle/>
        <a:p>
          <a:endParaRPr lang="en-US" sz="1000"/>
        </a:p>
      </dgm:t>
    </dgm:pt>
    <dgm:pt modelId="{72603997-853F-4963-B1F3-2CBF2EA462EA}">
      <dgm:prSet/>
      <dgm:spPr>
        <a:solidFill>
          <a:schemeClr val="accent2"/>
        </a:solidFill>
      </dgm:spPr>
      <dgm:t>
        <a:bodyPr/>
        <a:lstStyle/>
        <a:p>
          <a:r>
            <a:rPr lang="en-US" dirty="0"/>
            <a:t>Measure</a:t>
          </a:r>
        </a:p>
      </dgm:t>
    </dgm:pt>
    <dgm:pt modelId="{1775CFE8-2CE1-458A-9894-7B15872B8259}" type="parTrans" cxnId="{60C6B12C-E4B0-47EF-9D46-055DEBC0C9E8}">
      <dgm:prSet/>
      <dgm:spPr/>
      <dgm:t>
        <a:bodyPr/>
        <a:lstStyle/>
        <a:p>
          <a:endParaRPr lang="en-US"/>
        </a:p>
      </dgm:t>
    </dgm:pt>
    <dgm:pt modelId="{70E82FB0-9482-4A93-AB3D-0561476DB2C9}" type="sibTrans" cxnId="{60C6B12C-E4B0-47EF-9D46-055DEBC0C9E8}">
      <dgm:prSet/>
      <dgm:spPr/>
      <dgm:t>
        <a:bodyPr/>
        <a:lstStyle/>
        <a:p>
          <a:endParaRPr lang="en-US"/>
        </a:p>
      </dgm:t>
    </dgm:pt>
    <dgm:pt modelId="{107E766C-B460-4F4A-A660-40E2CE7F9439}">
      <dgm:prSet/>
      <dgm:spPr>
        <a:solidFill>
          <a:schemeClr val="accent1"/>
        </a:solidFill>
      </dgm:spPr>
      <dgm:t>
        <a:bodyPr/>
        <a:lstStyle/>
        <a:p>
          <a:r>
            <a:rPr lang="en-US" dirty="0"/>
            <a:t>Analyze</a:t>
          </a:r>
        </a:p>
      </dgm:t>
    </dgm:pt>
    <dgm:pt modelId="{B7D832F0-AFD6-4AFA-8F6D-6C42C8F248EB}" type="parTrans" cxnId="{F190530A-43CE-4E9D-A54F-B00D96CB3146}">
      <dgm:prSet/>
      <dgm:spPr/>
      <dgm:t>
        <a:bodyPr/>
        <a:lstStyle/>
        <a:p>
          <a:endParaRPr lang="en-US"/>
        </a:p>
      </dgm:t>
    </dgm:pt>
    <dgm:pt modelId="{B2C65400-0AF3-43BA-8D6D-59F5BF956298}" type="sibTrans" cxnId="{F190530A-43CE-4E9D-A54F-B00D96CB3146}">
      <dgm:prSet/>
      <dgm:spPr/>
      <dgm:t>
        <a:bodyPr/>
        <a:lstStyle/>
        <a:p>
          <a:endParaRPr lang="en-US"/>
        </a:p>
      </dgm:t>
    </dgm:pt>
    <dgm:pt modelId="{12ED3710-58E0-4966-87E5-217047275278}">
      <dgm:prSet/>
      <dgm:spPr>
        <a:solidFill>
          <a:schemeClr val="accent1"/>
        </a:solidFill>
      </dgm:spPr>
      <dgm:t>
        <a:bodyPr/>
        <a:lstStyle/>
        <a:p>
          <a:r>
            <a:rPr lang="en-US" dirty="0"/>
            <a:t>Improve</a:t>
          </a:r>
        </a:p>
      </dgm:t>
    </dgm:pt>
    <dgm:pt modelId="{20DB41C8-8E4B-4084-989E-C251FEE9325B}" type="parTrans" cxnId="{1C47E972-3B67-4C9A-BB85-976E312981E2}">
      <dgm:prSet/>
      <dgm:spPr/>
      <dgm:t>
        <a:bodyPr/>
        <a:lstStyle/>
        <a:p>
          <a:endParaRPr lang="en-US"/>
        </a:p>
      </dgm:t>
    </dgm:pt>
    <dgm:pt modelId="{76DCEDF4-3D9F-42F6-9DFE-A6D240A9B064}" type="sibTrans" cxnId="{1C47E972-3B67-4C9A-BB85-976E312981E2}">
      <dgm:prSet/>
      <dgm:spPr/>
      <dgm:t>
        <a:bodyPr/>
        <a:lstStyle/>
        <a:p>
          <a:endParaRPr lang="en-US"/>
        </a:p>
      </dgm:t>
    </dgm:pt>
    <dgm:pt modelId="{236186EC-565B-4986-97F6-DCA94F47AED2}" type="pres">
      <dgm:prSet presAssocID="{17C4F937-5D27-4CC6-BF5C-E6F6C7FF6A02}" presName="Name0" presStyleCnt="0">
        <dgm:presLayoutVars>
          <dgm:dir/>
          <dgm:animLvl val="lvl"/>
          <dgm:resizeHandles val="exact"/>
        </dgm:presLayoutVars>
      </dgm:prSet>
      <dgm:spPr/>
    </dgm:pt>
    <dgm:pt modelId="{0D0076AA-E82B-4A9C-B83C-1455B412BA2A}" type="pres">
      <dgm:prSet presAssocID="{D92354B3-05E8-451E-8D2F-38A69DD89103}" presName="parTxOnly" presStyleLbl="node1" presStyleIdx="0" presStyleCnt="5" custLinFactNeighborY="-2685">
        <dgm:presLayoutVars>
          <dgm:chMax val="0"/>
          <dgm:chPref val="0"/>
          <dgm:bulletEnabled val="1"/>
        </dgm:presLayoutVars>
      </dgm:prSet>
      <dgm:spPr/>
      <dgm:t>
        <a:bodyPr/>
        <a:lstStyle/>
        <a:p>
          <a:endParaRPr lang="en-US"/>
        </a:p>
      </dgm:t>
    </dgm:pt>
    <dgm:pt modelId="{6F162C13-BB91-411D-AAB1-8C0637176329}" type="pres">
      <dgm:prSet presAssocID="{12DB093C-98F4-4904-B4B6-FFB5FAF55C87}" presName="parTxOnlySpace" presStyleCnt="0"/>
      <dgm:spPr/>
    </dgm:pt>
    <dgm:pt modelId="{8C0F592A-FF80-434F-B57E-03A37DA32D9D}" type="pres">
      <dgm:prSet presAssocID="{72603997-853F-4963-B1F3-2CBF2EA462EA}" presName="parTxOnly" presStyleLbl="node1" presStyleIdx="1" presStyleCnt="5" custLinFactNeighborY="-10634">
        <dgm:presLayoutVars>
          <dgm:chMax val="0"/>
          <dgm:chPref val="0"/>
          <dgm:bulletEnabled val="1"/>
        </dgm:presLayoutVars>
      </dgm:prSet>
      <dgm:spPr/>
      <dgm:t>
        <a:bodyPr/>
        <a:lstStyle/>
        <a:p>
          <a:endParaRPr lang="en-US"/>
        </a:p>
      </dgm:t>
    </dgm:pt>
    <dgm:pt modelId="{6119E7A4-1305-432D-9533-E6FB34F58ACA}" type="pres">
      <dgm:prSet presAssocID="{70E82FB0-9482-4A93-AB3D-0561476DB2C9}" presName="parTxOnlySpace" presStyleCnt="0"/>
      <dgm:spPr/>
    </dgm:pt>
    <dgm:pt modelId="{41BC2184-0E4A-48EC-8793-7EAA48334E59}" type="pres">
      <dgm:prSet presAssocID="{107E766C-B460-4F4A-A660-40E2CE7F9439}" presName="parTxOnly" presStyleLbl="node1" presStyleIdx="2" presStyleCnt="5">
        <dgm:presLayoutVars>
          <dgm:chMax val="0"/>
          <dgm:chPref val="0"/>
          <dgm:bulletEnabled val="1"/>
        </dgm:presLayoutVars>
      </dgm:prSet>
      <dgm:spPr/>
      <dgm:t>
        <a:bodyPr/>
        <a:lstStyle/>
        <a:p>
          <a:endParaRPr lang="en-US"/>
        </a:p>
      </dgm:t>
    </dgm:pt>
    <dgm:pt modelId="{6B174FD6-76AA-4849-8679-274162D9D099}" type="pres">
      <dgm:prSet presAssocID="{B2C65400-0AF3-43BA-8D6D-59F5BF956298}" presName="parTxOnlySpace" presStyleCnt="0"/>
      <dgm:spPr/>
    </dgm:pt>
    <dgm:pt modelId="{62616843-B11C-4D89-BFD9-AB939366B1AB}" type="pres">
      <dgm:prSet presAssocID="{12ED3710-58E0-4966-87E5-217047275278}" presName="parTxOnly" presStyleLbl="node1" presStyleIdx="3" presStyleCnt="5">
        <dgm:presLayoutVars>
          <dgm:chMax val="0"/>
          <dgm:chPref val="0"/>
          <dgm:bulletEnabled val="1"/>
        </dgm:presLayoutVars>
      </dgm:prSet>
      <dgm:spPr/>
      <dgm:t>
        <a:bodyPr/>
        <a:lstStyle/>
        <a:p>
          <a:endParaRPr lang="en-US"/>
        </a:p>
      </dgm:t>
    </dgm:pt>
    <dgm:pt modelId="{FBD2A68F-B059-458E-A19E-5E89B7696A0F}" type="pres">
      <dgm:prSet presAssocID="{76DCEDF4-3D9F-42F6-9DFE-A6D240A9B064}" presName="parTxOnlySpace" presStyleCnt="0"/>
      <dgm:spPr/>
    </dgm:pt>
    <dgm:pt modelId="{5A6E8B23-F818-4963-8BB3-1090C262B257}" type="pres">
      <dgm:prSet presAssocID="{E9F49771-4CBF-4A4A-BEE1-B5552AA60E43}" presName="parTxOnly" presStyleLbl="node1" presStyleIdx="4" presStyleCnt="5" custLinFactNeighborY="-7463">
        <dgm:presLayoutVars>
          <dgm:chMax val="0"/>
          <dgm:chPref val="0"/>
          <dgm:bulletEnabled val="1"/>
        </dgm:presLayoutVars>
      </dgm:prSet>
      <dgm:spPr/>
      <dgm:t>
        <a:bodyPr/>
        <a:lstStyle/>
        <a:p>
          <a:endParaRPr lang="en-US"/>
        </a:p>
      </dgm:t>
    </dgm:pt>
  </dgm:ptLst>
  <dgm:cxnLst>
    <dgm:cxn modelId="{1C47E972-3B67-4C9A-BB85-976E312981E2}" srcId="{17C4F937-5D27-4CC6-BF5C-E6F6C7FF6A02}" destId="{12ED3710-58E0-4966-87E5-217047275278}" srcOrd="3" destOrd="0" parTransId="{20DB41C8-8E4B-4084-989E-C251FEE9325B}" sibTransId="{76DCEDF4-3D9F-42F6-9DFE-A6D240A9B064}"/>
    <dgm:cxn modelId="{52EFE931-EAF9-438E-B7C8-B43A7C35A874}" type="presOf" srcId="{72603997-853F-4963-B1F3-2CBF2EA462EA}" destId="{8C0F592A-FF80-434F-B57E-03A37DA32D9D}" srcOrd="0" destOrd="0" presId="urn:microsoft.com/office/officeart/2005/8/layout/chevron1"/>
    <dgm:cxn modelId="{0A25ADA1-54A2-4456-9C58-BFB1CF9259B7}" type="presOf" srcId="{107E766C-B460-4F4A-A660-40E2CE7F9439}" destId="{41BC2184-0E4A-48EC-8793-7EAA48334E59}" srcOrd="0" destOrd="0" presId="urn:microsoft.com/office/officeart/2005/8/layout/chevron1"/>
    <dgm:cxn modelId="{389753C2-60DC-46EC-81BA-28616D908625}" type="presOf" srcId="{17C4F937-5D27-4CC6-BF5C-E6F6C7FF6A02}" destId="{236186EC-565B-4986-97F6-DCA94F47AED2}" srcOrd="0" destOrd="0" presId="urn:microsoft.com/office/officeart/2005/8/layout/chevron1"/>
    <dgm:cxn modelId="{60C6B12C-E4B0-47EF-9D46-055DEBC0C9E8}" srcId="{17C4F937-5D27-4CC6-BF5C-E6F6C7FF6A02}" destId="{72603997-853F-4963-B1F3-2CBF2EA462EA}" srcOrd="1" destOrd="0" parTransId="{1775CFE8-2CE1-458A-9894-7B15872B8259}" sibTransId="{70E82FB0-9482-4A93-AB3D-0561476DB2C9}"/>
    <dgm:cxn modelId="{1DA4CFBC-5E29-4547-BBA9-77A7064F40BD}" type="presOf" srcId="{E9F49771-4CBF-4A4A-BEE1-B5552AA60E43}" destId="{5A6E8B23-F818-4963-8BB3-1090C262B257}" srcOrd="0" destOrd="0" presId="urn:microsoft.com/office/officeart/2005/8/layout/chevron1"/>
    <dgm:cxn modelId="{6D5B2739-4274-48C8-8858-77A82648316C}" type="presOf" srcId="{12ED3710-58E0-4966-87E5-217047275278}" destId="{62616843-B11C-4D89-BFD9-AB939366B1AB}" srcOrd="0" destOrd="0" presId="urn:microsoft.com/office/officeart/2005/8/layout/chevron1"/>
    <dgm:cxn modelId="{924BE015-E593-4ED9-9BDF-1B372AD27756}" srcId="{17C4F937-5D27-4CC6-BF5C-E6F6C7FF6A02}" destId="{D92354B3-05E8-451E-8D2F-38A69DD89103}" srcOrd="0" destOrd="0" parTransId="{9E209931-32D1-4835-A80F-F811FEB72ED5}" sibTransId="{12DB093C-98F4-4904-B4B6-FFB5FAF55C87}"/>
    <dgm:cxn modelId="{F190530A-43CE-4E9D-A54F-B00D96CB3146}" srcId="{17C4F937-5D27-4CC6-BF5C-E6F6C7FF6A02}" destId="{107E766C-B460-4F4A-A660-40E2CE7F9439}" srcOrd="2" destOrd="0" parTransId="{B7D832F0-AFD6-4AFA-8F6D-6C42C8F248EB}" sibTransId="{B2C65400-0AF3-43BA-8D6D-59F5BF956298}"/>
    <dgm:cxn modelId="{4B01A7C4-8A0E-4510-AB28-4BF86B74097E}" type="presOf" srcId="{D92354B3-05E8-451E-8D2F-38A69DD89103}" destId="{0D0076AA-E82B-4A9C-B83C-1455B412BA2A}" srcOrd="0" destOrd="0" presId="urn:microsoft.com/office/officeart/2005/8/layout/chevron1"/>
    <dgm:cxn modelId="{705128DC-3EE1-4E95-808B-EC1D4F2B4F2B}" srcId="{17C4F937-5D27-4CC6-BF5C-E6F6C7FF6A02}" destId="{E9F49771-4CBF-4A4A-BEE1-B5552AA60E43}" srcOrd="4" destOrd="0" parTransId="{44EF8822-8533-483E-8ED0-6A0E7FB4510B}" sibTransId="{6E777C02-91BC-4AA3-AF3D-A8209EDA85F6}"/>
    <dgm:cxn modelId="{9729BF2D-3F4D-4762-BB5D-365EC5511303}" type="presParOf" srcId="{236186EC-565B-4986-97F6-DCA94F47AED2}" destId="{0D0076AA-E82B-4A9C-B83C-1455B412BA2A}" srcOrd="0" destOrd="0" presId="urn:microsoft.com/office/officeart/2005/8/layout/chevron1"/>
    <dgm:cxn modelId="{67DBE11C-2175-4A92-A2D6-522F8CE5688C}" type="presParOf" srcId="{236186EC-565B-4986-97F6-DCA94F47AED2}" destId="{6F162C13-BB91-411D-AAB1-8C0637176329}" srcOrd="1" destOrd="0" presId="urn:microsoft.com/office/officeart/2005/8/layout/chevron1"/>
    <dgm:cxn modelId="{3B80D4C3-4CE7-4157-B6D8-6AE2DD725E84}" type="presParOf" srcId="{236186EC-565B-4986-97F6-DCA94F47AED2}" destId="{8C0F592A-FF80-434F-B57E-03A37DA32D9D}" srcOrd="2" destOrd="0" presId="urn:microsoft.com/office/officeart/2005/8/layout/chevron1"/>
    <dgm:cxn modelId="{A57EAA1B-B37A-4BA8-B2F9-FF43EB4F5907}" type="presParOf" srcId="{236186EC-565B-4986-97F6-DCA94F47AED2}" destId="{6119E7A4-1305-432D-9533-E6FB34F58ACA}" srcOrd="3" destOrd="0" presId="urn:microsoft.com/office/officeart/2005/8/layout/chevron1"/>
    <dgm:cxn modelId="{BA348E99-82A6-4A86-8461-63DCA69888CF}" type="presParOf" srcId="{236186EC-565B-4986-97F6-DCA94F47AED2}" destId="{41BC2184-0E4A-48EC-8793-7EAA48334E59}" srcOrd="4" destOrd="0" presId="urn:microsoft.com/office/officeart/2005/8/layout/chevron1"/>
    <dgm:cxn modelId="{F44435A6-640E-43C7-A543-91BF871F78E0}" type="presParOf" srcId="{236186EC-565B-4986-97F6-DCA94F47AED2}" destId="{6B174FD6-76AA-4849-8679-274162D9D099}" srcOrd="5" destOrd="0" presId="urn:microsoft.com/office/officeart/2005/8/layout/chevron1"/>
    <dgm:cxn modelId="{A7E3C506-001A-47F7-9033-4F7036B93313}" type="presParOf" srcId="{236186EC-565B-4986-97F6-DCA94F47AED2}" destId="{62616843-B11C-4D89-BFD9-AB939366B1AB}" srcOrd="6" destOrd="0" presId="urn:microsoft.com/office/officeart/2005/8/layout/chevron1"/>
    <dgm:cxn modelId="{DCDE55D9-A2E5-4EA4-918C-064C036A16D8}" type="presParOf" srcId="{236186EC-565B-4986-97F6-DCA94F47AED2}" destId="{FBD2A68F-B059-458E-A19E-5E89B7696A0F}" srcOrd="7" destOrd="0" presId="urn:microsoft.com/office/officeart/2005/8/layout/chevron1"/>
    <dgm:cxn modelId="{6BF88086-4A9E-452A-8194-F337495C7287}" type="presParOf" srcId="{236186EC-565B-4986-97F6-DCA94F47AED2}" destId="{5A6E8B23-F818-4963-8BB3-1090C262B257}" srcOrd="8" destOrd="0" presId="urn:microsoft.com/office/officeart/2005/8/layout/chevron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7C4F937-5D27-4CC6-BF5C-E6F6C7FF6A02}" type="doc">
      <dgm:prSet loTypeId="urn:microsoft.com/office/officeart/2005/8/layout/chevron1" loCatId="process" qsTypeId="urn:microsoft.com/office/officeart/2005/8/quickstyle/simple1" qsCatId="simple" csTypeId="urn:microsoft.com/office/officeart/2005/8/colors/accent1_2" csCatId="accent1" phldr="1"/>
      <dgm:spPr/>
    </dgm:pt>
    <dgm:pt modelId="{D92354B3-05E8-451E-8D2F-38A69DD89103}">
      <dgm:prSet phldrT="[Text]" custT="1"/>
      <dgm:spPr>
        <a:solidFill>
          <a:srgbClr val="0070C0"/>
        </a:solidFill>
      </dgm:spPr>
      <dgm:t>
        <a:bodyPr/>
        <a:lstStyle/>
        <a:p>
          <a:r>
            <a:rPr lang="en-US" sz="900" dirty="0"/>
            <a:t>Define</a:t>
          </a:r>
        </a:p>
      </dgm:t>
    </dgm:pt>
    <dgm:pt modelId="{9E209931-32D1-4835-A80F-F811FEB72ED5}" type="parTrans" cxnId="{924BE015-E593-4ED9-9BDF-1B372AD27756}">
      <dgm:prSet/>
      <dgm:spPr/>
      <dgm:t>
        <a:bodyPr/>
        <a:lstStyle/>
        <a:p>
          <a:endParaRPr lang="en-US" sz="100"/>
        </a:p>
      </dgm:t>
    </dgm:pt>
    <dgm:pt modelId="{12DB093C-98F4-4904-B4B6-FFB5FAF55C87}" type="sibTrans" cxnId="{924BE015-E593-4ED9-9BDF-1B372AD27756}">
      <dgm:prSet/>
      <dgm:spPr/>
      <dgm:t>
        <a:bodyPr/>
        <a:lstStyle/>
        <a:p>
          <a:endParaRPr lang="en-US" sz="100"/>
        </a:p>
      </dgm:t>
    </dgm:pt>
    <dgm:pt modelId="{E9F49771-4CBF-4A4A-BEE1-B5552AA60E43}">
      <dgm:prSet custT="1"/>
      <dgm:spPr>
        <a:solidFill>
          <a:schemeClr val="accent1"/>
        </a:solidFill>
      </dgm:spPr>
      <dgm:t>
        <a:bodyPr/>
        <a:lstStyle/>
        <a:p>
          <a:r>
            <a:rPr lang="en-US" sz="900" b="0" dirty="0">
              <a:solidFill>
                <a:schemeClr val="bg1"/>
              </a:solidFill>
            </a:rPr>
            <a:t>Control</a:t>
          </a:r>
        </a:p>
      </dgm:t>
    </dgm:pt>
    <dgm:pt modelId="{44EF8822-8533-483E-8ED0-6A0E7FB4510B}" type="parTrans" cxnId="{705128DC-3EE1-4E95-808B-EC1D4F2B4F2B}">
      <dgm:prSet/>
      <dgm:spPr/>
      <dgm:t>
        <a:bodyPr/>
        <a:lstStyle/>
        <a:p>
          <a:endParaRPr lang="en-US" sz="1000"/>
        </a:p>
      </dgm:t>
    </dgm:pt>
    <dgm:pt modelId="{6E777C02-91BC-4AA3-AF3D-A8209EDA85F6}" type="sibTrans" cxnId="{705128DC-3EE1-4E95-808B-EC1D4F2B4F2B}">
      <dgm:prSet/>
      <dgm:spPr/>
      <dgm:t>
        <a:bodyPr/>
        <a:lstStyle/>
        <a:p>
          <a:endParaRPr lang="en-US" sz="1000"/>
        </a:p>
      </dgm:t>
    </dgm:pt>
    <dgm:pt modelId="{72603997-853F-4963-B1F3-2CBF2EA462EA}">
      <dgm:prSet/>
      <dgm:spPr>
        <a:solidFill>
          <a:schemeClr val="accent2"/>
        </a:solidFill>
      </dgm:spPr>
      <dgm:t>
        <a:bodyPr/>
        <a:lstStyle/>
        <a:p>
          <a:r>
            <a:rPr lang="en-US" dirty="0"/>
            <a:t>Measure</a:t>
          </a:r>
        </a:p>
      </dgm:t>
    </dgm:pt>
    <dgm:pt modelId="{1775CFE8-2CE1-458A-9894-7B15872B8259}" type="parTrans" cxnId="{60C6B12C-E4B0-47EF-9D46-055DEBC0C9E8}">
      <dgm:prSet/>
      <dgm:spPr/>
      <dgm:t>
        <a:bodyPr/>
        <a:lstStyle/>
        <a:p>
          <a:endParaRPr lang="en-US"/>
        </a:p>
      </dgm:t>
    </dgm:pt>
    <dgm:pt modelId="{70E82FB0-9482-4A93-AB3D-0561476DB2C9}" type="sibTrans" cxnId="{60C6B12C-E4B0-47EF-9D46-055DEBC0C9E8}">
      <dgm:prSet/>
      <dgm:spPr/>
      <dgm:t>
        <a:bodyPr/>
        <a:lstStyle/>
        <a:p>
          <a:endParaRPr lang="en-US"/>
        </a:p>
      </dgm:t>
    </dgm:pt>
    <dgm:pt modelId="{107E766C-B460-4F4A-A660-40E2CE7F9439}">
      <dgm:prSet/>
      <dgm:spPr>
        <a:solidFill>
          <a:schemeClr val="accent1"/>
        </a:solidFill>
      </dgm:spPr>
      <dgm:t>
        <a:bodyPr/>
        <a:lstStyle/>
        <a:p>
          <a:r>
            <a:rPr lang="en-US" dirty="0"/>
            <a:t>Analyze</a:t>
          </a:r>
        </a:p>
      </dgm:t>
    </dgm:pt>
    <dgm:pt modelId="{B7D832F0-AFD6-4AFA-8F6D-6C42C8F248EB}" type="parTrans" cxnId="{F190530A-43CE-4E9D-A54F-B00D96CB3146}">
      <dgm:prSet/>
      <dgm:spPr/>
      <dgm:t>
        <a:bodyPr/>
        <a:lstStyle/>
        <a:p>
          <a:endParaRPr lang="en-US"/>
        </a:p>
      </dgm:t>
    </dgm:pt>
    <dgm:pt modelId="{B2C65400-0AF3-43BA-8D6D-59F5BF956298}" type="sibTrans" cxnId="{F190530A-43CE-4E9D-A54F-B00D96CB3146}">
      <dgm:prSet/>
      <dgm:spPr/>
      <dgm:t>
        <a:bodyPr/>
        <a:lstStyle/>
        <a:p>
          <a:endParaRPr lang="en-US"/>
        </a:p>
      </dgm:t>
    </dgm:pt>
    <dgm:pt modelId="{12ED3710-58E0-4966-87E5-217047275278}">
      <dgm:prSet/>
      <dgm:spPr>
        <a:solidFill>
          <a:schemeClr val="accent1"/>
        </a:solidFill>
      </dgm:spPr>
      <dgm:t>
        <a:bodyPr/>
        <a:lstStyle/>
        <a:p>
          <a:r>
            <a:rPr lang="en-US" dirty="0"/>
            <a:t>Improve</a:t>
          </a:r>
        </a:p>
      </dgm:t>
    </dgm:pt>
    <dgm:pt modelId="{20DB41C8-8E4B-4084-989E-C251FEE9325B}" type="parTrans" cxnId="{1C47E972-3B67-4C9A-BB85-976E312981E2}">
      <dgm:prSet/>
      <dgm:spPr/>
      <dgm:t>
        <a:bodyPr/>
        <a:lstStyle/>
        <a:p>
          <a:endParaRPr lang="en-US"/>
        </a:p>
      </dgm:t>
    </dgm:pt>
    <dgm:pt modelId="{76DCEDF4-3D9F-42F6-9DFE-A6D240A9B064}" type="sibTrans" cxnId="{1C47E972-3B67-4C9A-BB85-976E312981E2}">
      <dgm:prSet/>
      <dgm:spPr/>
      <dgm:t>
        <a:bodyPr/>
        <a:lstStyle/>
        <a:p>
          <a:endParaRPr lang="en-US"/>
        </a:p>
      </dgm:t>
    </dgm:pt>
    <dgm:pt modelId="{236186EC-565B-4986-97F6-DCA94F47AED2}" type="pres">
      <dgm:prSet presAssocID="{17C4F937-5D27-4CC6-BF5C-E6F6C7FF6A02}" presName="Name0" presStyleCnt="0">
        <dgm:presLayoutVars>
          <dgm:dir/>
          <dgm:animLvl val="lvl"/>
          <dgm:resizeHandles val="exact"/>
        </dgm:presLayoutVars>
      </dgm:prSet>
      <dgm:spPr/>
    </dgm:pt>
    <dgm:pt modelId="{0D0076AA-E82B-4A9C-B83C-1455B412BA2A}" type="pres">
      <dgm:prSet presAssocID="{D92354B3-05E8-451E-8D2F-38A69DD89103}" presName="parTxOnly" presStyleLbl="node1" presStyleIdx="0" presStyleCnt="5" custLinFactNeighborY="-2685">
        <dgm:presLayoutVars>
          <dgm:chMax val="0"/>
          <dgm:chPref val="0"/>
          <dgm:bulletEnabled val="1"/>
        </dgm:presLayoutVars>
      </dgm:prSet>
      <dgm:spPr/>
      <dgm:t>
        <a:bodyPr/>
        <a:lstStyle/>
        <a:p>
          <a:endParaRPr lang="en-US"/>
        </a:p>
      </dgm:t>
    </dgm:pt>
    <dgm:pt modelId="{6F162C13-BB91-411D-AAB1-8C0637176329}" type="pres">
      <dgm:prSet presAssocID="{12DB093C-98F4-4904-B4B6-FFB5FAF55C87}" presName="parTxOnlySpace" presStyleCnt="0"/>
      <dgm:spPr/>
    </dgm:pt>
    <dgm:pt modelId="{8C0F592A-FF80-434F-B57E-03A37DA32D9D}" type="pres">
      <dgm:prSet presAssocID="{72603997-853F-4963-B1F3-2CBF2EA462EA}" presName="parTxOnly" presStyleLbl="node1" presStyleIdx="1" presStyleCnt="5" custLinFactNeighborY="-10634">
        <dgm:presLayoutVars>
          <dgm:chMax val="0"/>
          <dgm:chPref val="0"/>
          <dgm:bulletEnabled val="1"/>
        </dgm:presLayoutVars>
      </dgm:prSet>
      <dgm:spPr/>
      <dgm:t>
        <a:bodyPr/>
        <a:lstStyle/>
        <a:p>
          <a:endParaRPr lang="en-US"/>
        </a:p>
      </dgm:t>
    </dgm:pt>
    <dgm:pt modelId="{6119E7A4-1305-432D-9533-E6FB34F58ACA}" type="pres">
      <dgm:prSet presAssocID="{70E82FB0-9482-4A93-AB3D-0561476DB2C9}" presName="parTxOnlySpace" presStyleCnt="0"/>
      <dgm:spPr/>
    </dgm:pt>
    <dgm:pt modelId="{41BC2184-0E4A-48EC-8793-7EAA48334E59}" type="pres">
      <dgm:prSet presAssocID="{107E766C-B460-4F4A-A660-40E2CE7F9439}" presName="parTxOnly" presStyleLbl="node1" presStyleIdx="2" presStyleCnt="5">
        <dgm:presLayoutVars>
          <dgm:chMax val="0"/>
          <dgm:chPref val="0"/>
          <dgm:bulletEnabled val="1"/>
        </dgm:presLayoutVars>
      </dgm:prSet>
      <dgm:spPr/>
      <dgm:t>
        <a:bodyPr/>
        <a:lstStyle/>
        <a:p>
          <a:endParaRPr lang="en-US"/>
        </a:p>
      </dgm:t>
    </dgm:pt>
    <dgm:pt modelId="{6B174FD6-76AA-4849-8679-274162D9D099}" type="pres">
      <dgm:prSet presAssocID="{B2C65400-0AF3-43BA-8D6D-59F5BF956298}" presName="parTxOnlySpace" presStyleCnt="0"/>
      <dgm:spPr/>
    </dgm:pt>
    <dgm:pt modelId="{62616843-B11C-4D89-BFD9-AB939366B1AB}" type="pres">
      <dgm:prSet presAssocID="{12ED3710-58E0-4966-87E5-217047275278}" presName="parTxOnly" presStyleLbl="node1" presStyleIdx="3" presStyleCnt="5">
        <dgm:presLayoutVars>
          <dgm:chMax val="0"/>
          <dgm:chPref val="0"/>
          <dgm:bulletEnabled val="1"/>
        </dgm:presLayoutVars>
      </dgm:prSet>
      <dgm:spPr/>
      <dgm:t>
        <a:bodyPr/>
        <a:lstStyle/>
        <a:p>
          <a:endParaRPr lang="en-US"/>
        </a:p>
      </dgm:t>
    </dgm:pt>
    <dgm:pt modelId="{FBD2A68F-B059-458E-A19E-5E89B7696A0F}" type="pres">
      <dgm:prSet presAssocID="{76DCEDF4-3D9F-42F6-9DFE-A6D240A9B064}" presName="parTxOnlySpace" presStyleCnt="0"/>
      <dgm:spPr/>
    </dgm:pt>
    <dgm:pt modelId="{5A6E8B23-F818-4963-8BB3-1090C262B257}" type="pres">
      <dgm:prSet presAssocID="{E9F49771-4CBF-4A4A-BEE1-B5552AA60E43}" presName="parTxOnly" presStyleLbl="node1" presStyleIdx="4" presStyleCnt="5" custLinFactNeighborY="-7463">
        <dgm:presLayoutVars>
          <dgm:chMax val="0"/>
          <dgm:chPref val="0"/>
          <dgm:bulletEnabled val="1"/>
        </dgm:presLayoutVars>
      </dgm:prSet>
      <dgm:spPr/>
      <dgm:t>
        <a:bodyPr/>
        <a:lstStyle/>
        <a:p>
          <a:endParaRPr lang="en-US"/>
        </a:p>
      </dgm:t>
    </dgm:pt>
  </dgm:ptLst>
  <dgm:cxnLst>
    <dgm:cxn modelId="{1C47E972-3B67-4C9A-BB85-976E312981E2}" srcId="{17C4F937-5D27-4CC6-BF5C-E6F6C7FF6A02}" destId="{12ED3710-58E0-4966-87E5-217047275278}" srcOrd="3" destOrd="0" parTransId="{20DB41C8-8E4B-4084-989E-C251FEE9325B}" sibTransId="{76DCEDF4-3D9F-42F6-9DFE-A6D240A9B064}"/>
    <dgm:cxn modelId="{52EFE931-EAF9-438E-B7C8-B43A7C35A874}" type="presOf" srcId="{72603997-853F-4963-B1F3-2CBF2EA462EA}" destId="{8C0F592A-FF80-434F-B57E-03A37DA32D9D}" srcOrd="0" destOrd="0" presId="urn:microsoft.com/office/officeart/2005/8/layout/chevron1"/>
    <dgm:cxn modelId="{0A25ADA1-54A2-4456-9C58-BFB1CF9259B7}" type="presOf" srcId="{107E766C-B460-4F4A-A660-40E2CE7F9439}" destId="{41BC2184-0E4A-48EC-8793-7EAA48334E59}" srcOrd="0" destOrd="0" presId="urn:microsoft.com/office/officeart/2005/8/layout/chevron1"/>
    <dgm:cxn modelId="{389753C2-60DC-46EC-81BA-28616D908625}" type="presOf" srcId="{17C4F937-5D27-4CC6-BF5C-E6F6C7FF6A02}" destId="{236186EC-565B-4986-97F6-DCA94F47AED2}" srcOrd="0" destOrd="0" presId="urn:microsoft.com/office/officeart/2005/8/layout/chevron1"/>
    <dgm:cxn modelId="{60C6B12C-E4B0-47EF-9D46-055DEBC0C9E8}" srcId="{17C4F937-5D27-4CC6-BF5C-E6F6C7FF6A02}" destId="{72603997-853F-4963-B1F3-2CBF2EA462EA}" srcOrd="1" destOrd="0" parTransId="{1775CFE8-2CE1-458A-9894-7B15872B8259}" sibTransId="{70E82FB0-9482-4A93-AB3D-0561476DB2C9}"/>
    <dgm:cxn modelId="{1DA4CFBC-5E29-4547-BBA9-77A7064F40BD}" type="presOf" srcId="{E9F49771-4CBF-4A4A-BEE1-B5552AA60E43}" destId="{5A6E8B23-F818-4963-8BB3-1090C262B257}" srcOrd="0" destOrd="0" presId="urn:microsoft.com/office/officeart/2005/8/layout/chevron1"/>
    <dgm:cxn modelId="{6D5B2739-4274-48C8-8858-77A82648316C}" type="presOf" srcId="{12ED3710-58E0-4966-87E5-217047275278}" destId="{62616843-B11C-4D89-BFD9-AB939366B1AB}" srcOrd="0" destOrd="0" presId="urn:microsoft.com/office/officeart/2005/8/layout/chevron1"/>
    <dgm:cxn modelId="{924BE015-E593-4ED9-9BDF-1B372AD27756}" srcId="{17C4F937-5D27-4CC6-BF5C-E6F6C7FF6A02}" destId="{D92354B3-05E8-451E-8D2F-38A69DD89103}" srcOrd="0" destOrd="0" parTransId="{9E209931-32D1-4835-A80F-F811FEB72ED5}" sibTransId="{12DB093C-98F4-4904-B4B6-FFB5FAF55C87}"/>
    <dgm:cxn modelId="{F190530A-43CE-4E9D-A54F-B00D96CB3146}" srcId="{17C4F937-5D27-4CC6-BF5C-E6F6C7FF6A02}" destId="{107E766C-B460-4F4A-A660-40E2CE7F9439}" srcOrd="2" destOrd="0" parTransId="{B7D832F0-AFD6-4AFA-8F6D-6C42C8F248EB}" sibTransId="{B2C65400-0AF3-43BA-8D6D-59F5BF956298}"/>
    <dgm:cxn modelId="{4B01A7C4-8A0E-4510-AB28-4BF86B74097E}" type="presOf" srcId="{D92354B3-05E8-451E-8D2F-38A69DD89103}" destId="{0D0076AA-E82B-4A9C-B83C-1455B412BA2A}" srcOrd="0" destOrd="0" presId="urn:microsoft.com/office/officeart/2005/8/layout/chevron1"/>
    <dgm:cxn modelId="{705128DC-3EE1-4E95-808B-EC1D4F2B4F2B}" srcId="{17C4F937-5D27-4CC6-BF5C-E6F6C7FF6A02}" destId="{E9F49771-4CBF-4A4A-BEE1-B5552AA60E43}" srcOrd="4" destOrd="0" parTransId="{44EF8822-8533-483E-8ED0-6A0E7FB4510B}" sibTransId="{6E777C02-91BC-4AA3-AF3D-A8209EDA85F6}"/>
    <dgm:cxn modelId="{9729BF2D-3F4D-4762-BB5D-365EC5511303}" type="presParOf" srcId="{236186EC-565B-4986-97F6-DCA94F47AED2}" destId="{0D0076AA-E82B-4A9C-B83C-1455B412BA2A}" srcOrd="0" destOrd="0" presId="urn:microsoft.com/office/officeart/2005/8/layout/chevron1"/>
    <dgm:cxn modelId="{67DBE11C-2175-4A92-A2D6-522F8CE5688C}" type="presParOf" srcId="{236186EC-565B-4986-97F6-DCA94F47AED2}" destId="{6F162C13-BB91-411D-AAB1-8C0637176329}" srcOrd="1" destOrd="0" presId="urn:microsoft.com/office/officeart/2005/8/layout/chevron1"/>
    <dgm:cxn modelId="{3B80D4C3-4CE7-4157-B6D8-6AE2DD725E84}" type="presParOf" srcId="{236186EC-565B-4986-97F6-DCA94F47AED2}" destId="{8C0F592A-FF80-434F-B57E-03A37DA32D9D}" srcOrd="2" destOrd="0" presId="urn:microsoft.com/office/officeart/2005/8/layout/chevron1"/>
    <dgm:cxn modelId="{A57EAA1B-B37A-4BA8-B2F9-FF43EB4F5907}" type="presParOf" srcId="{236186EC-565B-4986-97F6-DCA94F47AED2}" destId="{6119E7A4-1305-432D-9533-E6FB34F58ACA}" srcOrd="3" destOrd="0" presId="urn:microsoft.com/office/officeart/2005/8/layout/chevron1"/>
    <dgm:cxn modelId="{BA348E99-82A6-4A86-8461-63DCA69888CF}" type="presParOf" srcId="{236186EC-565B-4986-97F6-DCA94F47AED2}" destId="{41BC2184-0E4A-48EC-8793-7EAA48334E59}" srcOrd="4" destOrd="0" presId="urn:microsoft.com/office/officeart/2005/8/layout/chevron1"/>
    <dgm:cxn modelId="{F44435A6-640E-43C7-A543-91BF871F78E0}" type="presParOf" srcId="{236186EC-565B-4986-97F6-DCA94F47AED2}" destId="{6B174FD6-76AA-4849-8679-274162D9D099}" srcOrd="5" destOrd="0" presId="urn:microsoft.com/office/officeart/2005/8/layout/chevron1"/>
    <dgm:cxn modelId="{A7E3C506-001A-47F7-9033-4F7036B93313}" type="presParOf" srcId="{236186EC-565B-4986-97F6-DCA94F47AED2}" destId="{62616843-B11C-4D89-BFD9-AB939366B1AB}" srcOrd="6" destOrd="0" presId="urn:microsoft.com/office/officeart/2005/8/layout/chevron1"/>
    <dgm:cxn modelId="{DCDE55D9-A2E5-4EA4-918C-064C036A16D8}" type="presParOf" srcId="{236186EC-565B-4986-97F6-DCA94F47AED2}" destId="{FBD2A68F-B059-458E-A19E-5E89B7696A0F}" srcOrd="7" destOrd="0" presId="urn:microsoft.com/office/officeart/2005/8/layout/chevron1"/>
    <dgm:cxn modelId="{6BF88086-4A9E-452A-8194-F337495C7287}" type="presParOf" srcId="{236186EC-565B-4986-97F6-DCA94F47AED2}" destId="{5A6E8B23-F818-4963-8BB3-1090C262B257}" srcOrd="8" destOrd="0" presId="urn:microsoft.com/office/officeart/2005/8/layout/chevron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7C4F937-5D27-4CC6-BF5C-E6F6C7FF6A02}" type="doc">
      <dgm:prSet loTypeId="urn:microsoft.com/office/officeart/2005/8/layout/chevron1" loCatId="process" qsTypeId="urn:microsoft.com/office/officeart/2005/8/quickstyle/simple1" qsCatId="simple" csTypeId="urn:microsoft.com/office/officeart/2005/8/colors/accent1_2" csCatId="accent1" phldr="1"/>
      <dgm:spPr/>
    </dgm:pt>
    <dgm:pt modelId="{D92354B3-05E8-451E-8D2F-38A69DD89103}">
      <dgm:prSet phldrT="[Text]" custT="1"/>
      <dgm:spPr>
        <a:solidFill>
          <a:srgbClr val="0070C0"/>
        </a:solidFill>
      </dgm:spPr>
      <dgm:t>
        <a:bodyPr/>
        <a:lstStyle/>
        <a:p>
          <a:r>
            <a:rPr lang="en-US" sz="900" dirty="0"/>
            <a:t>Define</a:t>
          </a:r>
        </a:p>
      </dgm:t>
    </dgm:pt>
    <dgm:pt modelId="{9E209931-32D1-4835-A80F-F811FEB72ED5}" type="parTrans" cxnId="{924BE015-E593-4ED9-9BDF-1B372AD27756}">
      <dgm:prSet/>
      <dgm:spPr/>
      <dgm:t>
        <a:bodyPr/>
        <a:lstStyle/>
        <a:p>
          <a:endParaRPr lang="en-US" sz="100"/>
        </a:p>
      </dgm:t>
    </dgm:pt>
    <dgm:pt modelId="{12DB093C-98F4-4904-B4B6-FFB5FAF55C87}" type="sibTrans" cxnId="{924BE015-E593-4ED9-9BDF-1B372AD27756}">
      <dgm:prSet/>
      <dgm:spPr/>
      <dgm:t>
        <a:bodyPr/>
        <a:lstStyle/>
        <a:p>
          <a:endParaRPr lang="en-US" sz="100"/>
        </a:p>
      </dgm:t>
    </dgm:pt>
    <dgm:pt modelId="{E9F49771-4CBF-4A4A-BEE1-B5552AA60E43}">
      <dgm:prSet custT="1"/>
      <dgm:spPr>
        <a:solidFill>
          <a:schemeClr val="accent1"/>
        </a:solidFill>
      </dgm:spPr>
      <dgm:t>
        <a:bodyPr/>
        <a:lstStyle/>
        <a:p>
          <a:r>
            <a:rPr lang="en-US" sz="900" b="0" dirty="0">
              <a:solidFill>
                <a:schemeClr val="bg1"/>
              </a:solidFill>
            </a:rPr>
            <a:t>Control</a:t>
          </a:r>
        </a:p>
      </dgm:t>
    </dgm:pt>
    <dgm:pt modelId="{44EF8822-8533-483E-8ED0-6A0E7FB4510B}" type="parTrans" cxnId="{705128DC-3EE1-4E95-808B-EC1D4F2B4F2B}">
      <dgm:prSet/>
      <dgm:spPr/>
      <dgm:t>
        <a:bodyPr/>
        <a:lstStyle/>
        <a:p>
          <a:endParaRPr lang="en-US" sz="1000"/>
        </a:p>
      </dgm:t>
    </dgm:pt>
    <dgm:pt modelId="{6E777C02-91BC-4AA3-AF3D-A8209EDA85F6}" type="sibTrans" cxnId="{705128DC-3EE1-4E95-808B-EC1D4F2B4F2B}">
      <dgm:prSet/>
      <dgm:spPr/>
      <dgm:t>
        <a:bodyPr/>
        <a:lstStyle/>
        <a:p>
          <a:endParaRPr lang="en-US" sz="1000"/>
        </a:p>
      </dgm:t>
    </dgm:pt>
    <dgm:pt modelId="{72603997-853F-4963-B1F3-2CBF2EA462EA}">
      <dgm:prSet/>
      <dgm:spPr>
        <a:solidFill>
          <a:schemeClr val="accent2"/>
        </a:solidFill>
      </dgm:spPr>
      <dgm:t>
        <a:bodyPr/>
        <a:lstStyle/>
        <a:p>
          <a:r>
            <a:rPr lang="en-US" dirty="0"/>
            <a:t>Measure</a:t>
          </a:r>
        </a:p>
      </dgm:t>
    </dgm:pt>
    <dgm:pt modelId="{1775CFE8-2CE1-458A-9894-7B15872B8259}" type="parTrans" cxnId="{60C6B12C-E4B0-47EF-9D46-055DEBC0C9E8}">
      <dgm:prSet/>
      <dgm:spPr/>
      <dgm:t>
        <a:bodyPr/>
        <a:lstStyle/>
        <a:p>
          <a:endParaRPr lang="en-US"/>
        </a:p>
      </dgm:t>
    </dgm:pt>
    <dgm:pt modelId="{70E82FB0-9482-4A93-AB3D-0561476DB2C9}" type="sibTrans" cxnId="{60C6B12C-E4B0-47EF-9D46-055DEBC0C9E8}">
      <dgm:prSet/>
      <dgm:spPr/>
      <dgm:t>
        <a:bodyPr/>
        <a:lstStyle/>
        <a:p>
          <a:endParaRPr lang="en-US"/>
        </a:p>
      </dgm:t>
    </dgm:pt>
    <dgm:pt modelId="{107E766C-B460-4F4A-A660-40E2CE7F9439}">
      <dgm:prSet/>
      <dgm:spPr>
        <a:solidFill>
          <a:schemeClr val="accent1"/>
        </a:solidFill>
      </dgm:spPr>
      <dgm:t>
        <a:bodyPr/>
        <a:lstStyle/>
        <a:p>
          <a:r>
            <a:rPr lang="en-US" dirty="0"/>
            <a:t>Analyze</a:t>
          </a:r>
        </a:p>
      </dgm:t>
    </dgm:pt>
    <dgm:pt modelId="{B7D832F0-AFD6-4AFA-8F6D-6C42C8F248EB}" type="parTrans" cxnId="{F190530A-43CE-4E9D-A54F-B00D96CB3146}">
      <dgm:prSet/>
      <dgm:spPr/>
      <dgm:t>
        <a:bodyPr/>
        <a:lstStyle/>
        <a:p>
          <a:endParaRPr lang="en-US"/>
        </a:p>
      </dgm:t>
    </dgm:pt>
    <dgm:pt modelId="{B2C65400-0AF3-43BA-8D6D-59F5BF956298}" type="sibTrans" cxnId="{F190530A-43CE-4E9D-A54F-B00D96CB3146}">
      <dgm:prSet/>
      <dgm:spPr/>
      <dgm:t>
        <a:bodyPr/>
        <a:lstStyle/>
        <a:p>
          <a:endParaRPr lang="en-US"/>
        </a:p>
      </dgm:t>
    </dgm:pt>
    <dgm:pt modelId="{12ED3710-58E0-4966-87E5-217047275278}">
      <dgm:prSet/>
      <dgm:spPr>
        <a:solidFill>
          <a:schemeClr val="accent1"/>
        </a:solidFill>
      </dgm:spPr>
      <dgm:t>
        <a:bodyPr/>
        <a:lstStyle/>
        <a:p>
          <a:r>
            <a:rPr lang="en-US" dirty="0"/>
            <a:t>Improve</a:t>
          </a:r>
        </a:p>
      </dgm:t>
    </dgm:pt>
    <dgm:pt modelId="{20DB41C8-8E4B-4084-989E-C251FEE9325B}" type="parTrans" cxnId="{1C47E972-3B67-4C9A-BB85-976E312981E2}">
      <dgm:prSet/>
      <dgm:spPr/>
      <dgm:t>
        <a:bodyPr/>
        <a:lstStyle/>
        <a:p>
          <a:endParaRPr lang="en-US"/>
        </a:p>
      </dgm:t>
    </dgm:pt>
    <dgm:pt modelId="{76DCEDF4-3D9F-42F6-9DFE-A6D240A9B064}" type="sibTrans" cxnId="{1C47E972-3B67-4C9A-BB85-976E312981E2}">
      <dgm:prSet/>
      <dgm:spPr/>
      <dgm:t>
        <a:bodyPr/>
        <a:lstStyle/>
        <a:p>
          <a:endParaRPr lang="en-US"/>
        </a:p>
      </dgm:t>
    </dgm:pt>
    <dgm:pt modelId="{236186EC-565B-4986-97F6-DCA94F47AED2}" type="pres">
      <dgm:prSet presAssocID="{17C4F937-5D27-4CC6-BF5C-E6F6C7FF6A02}" presName="Name0" presStyleCnt="0">
        <dgm:presLayoutVars>
          <dgm:dir/>
          <dgm:animLvl val="lvl"/>
          <dgm:resizeHandles val="exact"/>
        </dgm:presLayoutVars>
      </dgm:prSet>
      <dgm:spPr/>
    </dgm:pt>
    <dgm:pt modelId="{0D0076AA-E82B-4A9C-B83C-1455B412BA2A}" type="pres">
      <dgm:prSet presAssocID="{D92354B3-05E8-451E-8D2F-38A69DD89103}" presName="parTxOnly" presStyleLbl="node1" presStyleIdx="0" presStyleCnt="5" custLinFactNeighborY="-2685">
        <dgm:presLayoutVars>
          <dgm:chMax val="0"/>
          <dgm:chPref val="0"/>
          <dgm:bulletEnabled val="1"/>
        </dgm:presLayoutVars>
      </dgm:prSet>
      <dgm:spPr/>
      <dgm:t>
        <a:bodyPr/>
        <a:lstStyle/>
        <a:p>
          <a:endParaRPr lang="en-US"/>
        </a:p>
      </dgm:t>
    </dgm:pt>
    <dgm:pt modelId="{6F162C13-BB91-411D-AAB1-8C0637176329}" type="pres">
      <dgm:prSet presAssocID="{12DB093C-98F4-4904-B4B6-FFB5FAF55C87}" presName="parTxOnlySpace" presStyleCnt="0"/>
      <dgm:spPr/>
    </dgm:pt>
    <dgm:pt modelId="{8C0F592A-FF80-434F-B57E-03A37DA32D9D}" type="pres">
      <dgm:prSet presAssocID="{72603997-853F-4963-B1F3-2CBF2EA462EA}" presName="parTxOnly" presStyleLbl="node1" presStyleIdx="1" presStyleCnt="5" custLinFactNeighborY="-10634">
        <dgm:presLayoutVars>
          <dgm:chMax val="0"/>
          <dgm:chPref val="0"/>
          <dgm:bulletEnabled val="1"/>
        </dgm:presLayoutVars>
      </dgm:prSet>
      <dgm:spPr/>
      <dgm:t>
        <a:bodyPr/>
        <a:lstStyle/>
        <a:p>
          <a:endParaRPr lang="en-US"/>
        </a:p>
      </dgm:t>
    </dgm:pt>
    <dgm:pt modelId="{6119E7A4-1305-432D-9533-E6FB34F58ACA}" type="pres">
      <dgm:prSet presAssocID="{70E82FB0-9482-4A93-AB3D-0561476DB2C9}" presName="parTxOnlySpace" presStyleCnt="0"/>
      <dgm:spPr/>
    </dgm:pt>
    <dgm:pt modelId="{41BC2184-0E4A-48EC-8793-7EAA48334E59}" type="pres">
      <dgm:prSet presAssocID="{107E766C-B460-4F4A-A660-40E2CE7F9439}" presName="parTxOnly" presStyleLbl="node1" presStyleIdx="2" presStyleCnt="5">
        <dgm:presLayoutVars>
          <dgm:chMax val="0"/>
          <dgm:chPref val="0"/>
          <dgm:bulletEnabled val="1"/>
        </dgm:presLayoutVars>
      </dgm:prSet>
      <dgm:spPr/>
      <dgm:t>
        <a:bodyPr/>
        <a:lstStyle/>
        <a:p>
          <a:endParaRPr lang="en-US"/>
        </a:p>
      </dgm:t>
    </dgm:pt>
    <dgm:pt modelId="{6B174FD6-76AA-4849-8679-274162D9D099}" type="pres">
      <dgm:prSet presAssocID="{B2C65400-0AF3-43BA-8D6D-59F5BF956298}" presName="parTxOnlySpace" presStyleCnt="0"/>
      <dgm:spPr/>
    </dgm:pt>
    <dgm:pt modelId="{62616843-B11C-4D89-BFD9-AB939366B1AB}" type="pres">
      <dgm:prSet presAssocID="{12ED3710-58E0-4966-87E5-217047275278}" presName="parTxOnly" presStyleLbl="node1" presStyleIdx="3" presStyleCnt="5">
        <dgm:presLayoutVars>
          <dgm:chMax val="0"/>
          <dgm:chPref val="0"/>
          <dgm:bulletEnabled val="1"/>
        </dgm:presLayoutVars>
      </dgm:prSet>
      <dgm:spPr/>
      <dgm:t>
        <a:bodyPr/>
        <a:lstStyle/>
        <a:p>
          <a:endParaRPr lang="en-US"/>
        </a:p>
      </dgm:t>
    </dgm:pt>
    <dgm:pt modelId="{FBD2A68F-B059-458E-A19E-5E89B7696A0F}" type="pres">
      <dgm:prSet presAssocID="{76DCEDF4-3D9F-42F6-9DFE-A6D240A9B064}" presName="parTxOnlySpace" presStyleCnt="0"/>
      <dgm:spPr/>
    </dgm:pt>
    <dgm:pt modelId="{5A6E8B23-F818-4963-8BB3-1090C262B257}" type="pres">
      <dgm:prSet presAssocID="{E9F49771-4CBF-4A4A-BEE1-B5552AA60E43}" presName="parTxOnly" presStyleLbl="node1" presStyleIdx="4" presStyleCnt="5" custLinFactNeighborY="-7463">
        <dgm:presLayoutVars>
          <dgm:chMax val="0"/>
          <dgm:chPref val="0"/>
          <dgm:bulletEnabled val="1"/>
        </dgm:presLayoutVars>
      </dgm:prSet>
      <dgm:spPr/>
      <dgm:t>
        <a:bodyPr/>
        <a:lstStyle/>
        <a:p>
          <a:endParaRPr lang="en-US"/>
        </a:p>
      </dgm:t>
    </dgm:pt>
  </dgm:ptLst>
  <dgm:cxnLst>
    <dgm:cxn modelId="{1C47E972-3B67-4C9A-BB85-976E312981E2}" srcId="{17C4F937-5D27-4CC6-BF5C-E6F6C7FF6A02}" destId="{12ED3710-58E0-4966-87E5-217047275278}" srcOrd="3" destOrd="0" parTransId="{20DB41C8-8E4B-4084-989E-C251FEE9325B}" sibTransId="{76DCEDF4-3D9F-42F6-9DFE-A6D240A9B064}"/>
    <dgm:cxn modelId="{52EFE931-EAF9-438E-B7C8-B43A7C35A874}" type="presOf" srcId="{72603997-853F-4963-B1F3-2CBF2EA462EA}" destId="{8C0F592A-FF80-434F-B57E-03A37DA32D9D}" srcOrd="0" destOrd="0" presId="urn:microsoft.com/office/officeart/2005/8/layout/chevron1"/>
    <dgm:cxn modelId="{0A25ADA1-54A2-4456-9C58-BFB1CF9259B7}" type="presOf" srcId="{107E766C-B460-4F4A-A660-40E2CE7F9439}" destId="{41BC2184-0E4A-48EC-8793-7EAA48334E59}" srcOrd="0" destOrd="0" presId="urn:microsoft.com/office/officeart/2005/8/layout/chevron1"/>
    <dgm:cxn modelId="{389753C2-60DC-46EC-81BA-28616D908625}" type="presOf" srcId="{17C4F937-5D27-4CC6-BF5C-E6F6C7FF6A02}" destId="{236186EC-565B-4986-97F6-DCA94F47AED2}" srcOrd="0" destOrd="0" presId="urn:microsoft.com/office/officeart/2005/8/layout/chevron1"/>
    <dgm:cxn modelId="{60C6B12C-E4B0-47EF-9D46-055DEBC0C9E8}" srcId="{17C4F937-5D27-4CC6-BF5C-E6F6C7FF6A02}" destId="{72603997-853F-4963-B1F3-2CBF2EA462EA}" srcOrd="1" destOrd="0" parTransId="{1775CFE8-2CE1-458A-9894-7B15872B8259}" sibTransId="{70E82FB0-9482-4A93-AB3D-0561476DB2C9}"/>
    <dgm:cxn modelId="{1DA4CFBC-5E29-4547-BBA9-77A7064F40BD}" type="presOf" srcId="{E9F49771-4CBF-4A4A-BEE1-B5552AA60E43}" destId="{5A6E8B23-F818-4963-8BB3-1090C262B257}" srcOrd="0" destOrd="0" presId="urn:microsoft.com/office/officeart/2005/8/layout/chevron1"/>
    <dgm:cxn modelId="{6D5B2739-4274-48C8-8858-77A82648316C}" type="presOf" srcId="{12ED3710-58E0-4966-87E5-217047275278}" destId="{62616843-B11C-4D89-BFD9-AB939366B1AB}" srcOrd="0" destOrd="0" presId="urn:microsoft.com/office/officeart/2005/8/layout/chevron1"/>
    <dgm:cxn modelId="{924BE015-E593-4ED9-9BDF-1B372AD27756}" srcId="{17C4F937-5D27-4CC6-BF5C-E6F6C7FF6A02}" destId="{D92354B3-05E8-451E-8D2F-38A69DD89103}" srcOrd="0" destOrd="0" parTransId="{9E209931-32D1-4835-A80F-F811FEB72ED5}" sibTransId="{12DB093C-98F4-4904-B4B6-FFB5FAF55C87}"/>
    <dgm:cxn modelId="{F190530A-43CE-4E9D-A54F-B00D96CB3146}" srcId="{17C4F937-5D27-4CC6-BF5C-E6F6C7FF6A02}" destId="{107E766C-B460-4F4A-A660-40E2CE7F9439}" srcOrd="2" destOrd="0" parTransId="{B7D832F0-AFD6-4AFA-8F6D-6C42C8F248EB}" sibTransId="{B2C65400-0AF3-43BA-8D6D-59F5BF956298}"/>
    <dgm:cxn modelId="{4B01A7C4-8A0E-4510-AB28-4BF86B74097E}" type="presOf" srcId="{D92354B3-05E8-451E-8D2F-38A69DD89103}" destId="{0D0076AA-E82B-4A9C-B83C-1455B412BA2A}" srcOrd="0" destOrd="0" presId="urn:microsoft.com/office/officeart/2005/8/layout/chevron1"/>
    <dgm:cxn modelId="{705128DC-3EE1-4E95-808B-EC1D4F2B4F2B}" srcId="{17C4F937-5D27-4CC6-BF5C-E6F6C7FF6A02}" destId="{E9F49771-4CBF-4A4A-BEE1-B5552AA60E43}" srcOrd="4" destOrd="0" parTransId="{44EF8822-8533-483E-8ED0-6A0E7FB4510B}" sibTransId="{6E777C02-91BC-4AA3-AF3D-A8209EDA85F6}"/>
    <dgm:cxn modelId="{9729BF2D-3F4D-4762-BB5D-365EC5511303}" type="presParOf" srcId="{236186EC-565B-4986-97F6-DCA94F47AED2}" destId="{0D0076AA-E82B-4A9C-B83C-1455B412BA2A}" srcOrd="0" destOrd="0" presId="urn:microsoft.com/office/officeart/2005/8/layout/chevron1"/>
    <dgm:cxn modelId="{67DBE11C-2175-4A92-A2D6-522F8CE5688C}" type="presParOf" srcId="{236186EC-565B-4986-97F6-DCA94F47AED2}" destId="{6F162C13-BB91-411D-AAB1-8C0637176329}" srcOrd="1" destOrd="0" presId="urn:microsoft.com/office/officeart/2005/8/layout/chevron1"/>
    <dgm:cxn modelId="{3B80D4C3-4CE7-4157-B6D8-6AE2DD725E84}" type="presParOf" srcId="{236186EC-565B-4986-97F6-DCA94F47AED2}" destId="{8C0F592A-FF80-434F-B57E-03A37DA32D9D}" srcOrd="2" destOrd="0" presId="urn:microsoft.com/office/officeart/2005/8/layout/chevron1"/>
    <dgm:cxn modelId="{A57EAA1B-B37A-4BA8-B2F9-FF43EB4F5907}" type="presParOf" srcId="{236186EC-565B-4986-97F6-DCA94F47AED2}" destId="{6119E7A4-1305-432D-9533-E6FB34F58ACA}" srcOrd="3" destOrd="0" presId="urn:microsoft.com/office/officeart/2005/8/layout/chevron1"/>
    <dgm:cxn modelId="{BA348E99-82A6-4A86-8461-63DCA69888CF}" type="presParOf" srcId="{236186EC-565B-4986-97F6-DCA94F47AED2}" destId="{41BC2184-0E4A-48EC-8793-7EAA48334E59}" srcOrd="4" destOrd="0" presId="urn:microsoft.com/office/officeart/2005/8/layout/chevron1"/>
    <dgm:cxn modelId="{F44435A6-640E-43C7-A543-91BF871F78E0}" type="presParOf" srcId="{236186EC-565B-4986-97F6-DCA94F47AED2}" destId="{6B174FD6-76AA-4849-8679-274162D9D099}" srcOrd="5" destOrd="0" presId="urn:microsoft.com/office/officeart/2005/8/layout/chevron1"/>
    <dgm:cxn modelId="{A7E3C506-001A-47F7-9033-4F7036B93313}" type="presParOf" srcId="{236186EC-565B-4986-97F6-DCA94F47AED2}" destId="{62616843-B11C-4D89-BFD9-AB939366B1AB}" srcOrd="6" destOrd="0" presId="urn:microsoft.com/office/officeart/2005/8/layout/chevron1"/>
    <dgm:cxn modelId="{DCDE55D9-A2E5-4EA4-918C-064C036A16D8}" type="presParOf" srcId="{236186EC-565B-4986-97F6-DCA94F47AED2}" destId="{FBD2A68F-B059-458E-A19E-5E89B7696A0F}" srcOrd="7" destOrd="0" presId="urn:microsoft.com/office/officeart/2005/8/layout/chevron1"/>
    <dgm:cxn modelId="{6BF88086-4A9E-452A-8194-F337495C7287}" type="presParOf" srcId="{236186EC-565B-4986-97F6-DCA94F47AED2}" destId="{5A6E8B23-F818-4963-8BB3-1090C262B257}" srcOrd="8" destOrd="0" presId="urn:microsoft.com/office/officeart/2005/8/layout/chevron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17C4F937-5D27-4CC6-BF5C-E6F6C7FF6A02}" type="doc">
      <dgm:prSet loTypeId="urn:microsoft.com/office/officeart/2005/8/layout/chevron1" loCatId="process" qsTypeId="urn:microsoft.com/office/officeart/2005/8/quickstyle/simple1" qsCatId="simple" csTypeId="urn:microsoft.com/office/officeart/2005/8/colors/accent1_2" csCatId="accent1" phldr="1"/>
      <dgm:spPr/>
    </dgm:pt>
    <dgm:pt modelId="{D92354B3-05E8-451E-8D2F-38A69DD89103}">
      <dgm:prSet phldrT="[Text]" custT="1"/>
      <dgm:spPr/>
      <dgm:t>
        <a:bodyPr/>
        <a:lstStyle/>
        <a:p>
          <a:r>
            <a:rPr lang="en-US" sz="900" dirty="0"/>
            <a:t>Define</a:t>
          </a:r>
        </a:p>
      </dgm:t>
    </dgm:pt>
    <dgm:pt modelId="{9E209931-32D1-4835-A80F-F811FEB72ED5}" type="parTrans" cxnId="{924BE015-E593-4ED9-9BDF-1B372AD27756}">
      <dgm:prSet/>
      <dgm:spPr/>
      <dgm:t>
        <a:bodyPr/>
        <a:lstStyle/>
        <a:p>
          <a:endParaRPr lang="en-US" sz="100"/>
        </a:p>
      </dgm:t>
    </dgm:pt>
    <dgm:pt modelId="{12DB093C-98F4-4904-B4B6-FFB5FAF55C87}" type="sibTrans" cxnId="{924BE015-E593-4ED9-9BDF-1B372AD27756}">
      <dgm:prSet/>
      <dgm:spPr/>
      <dgm:t>
        <a:bodyPr/>
        <a:lstStyle/>
        <a:p>
          <a:endParaRPr lang="en-US" sz="100"/>
        </a:p>
      </dgm:t>
    </dgm:pt>
    <dgm:pt modelId="{E9F49771-4CBF-4A4A-BEE1-B5552AA60E43}">
      <dgm:prSet custT="1"/>
      <dgm:spPr>
        <a:solidFill>
          <a:schemeClr val="accent1"/>
        </a:solidFill>
      </dgm:spPr>
      <dgm:t>
        <a:bodyPr/>
        <a:lstStyle/>
        <a:p>
          <a:r>
            <a:rPr lang="en-US" sz="900" b="0" dirty="0">
              <a:solidFill>
                <a:schemeClr val="bg1"/>
              </a:solidFill>
            </a:rPr>
            <a:t>Control</a:t>
          </a:r>
        </a:p>
      </dgm:t>
    </dgm:pt>
    <dgm:pt modelId="{44EF8822-8533-483E-8ED0-6A0E7FB4510B}" type="parTrans" cxnId="{705128DC-3EE1-4E95-808B-EC1D4F2B4F2B}">
      <dgm:prSet/>
      <dgm:spPr/>
      <dgm:t>
        <a:bodyPr/>
        <a:lstStyle/>
        <a:p>
          <a:endParaRPr lang="en-US" sz="1000"/>
        </a:p>
      </dgm:t>
    </dgm:pt>
    <dgm:pt modelId="{6E777C02-91BC-4AA3-AF3D-A8209EDA85F6}" type="sibTrans" cxnId="{705128DC-3EE1-4E95-808B-EC1D4F2B4F2B}">
      <dgm:prSet/>
      <dgm:spPr/>
      <dgm:t>
        <a:bodyPr/>
        <a:lstStyle/>
        <a:p>
          <a:endParaRPr lang="en-US" sz="1000"/>
        </a:p>
      </dgm:t>
    </dgm:pt>
    <dgm:pt modelId="{72603997-853F-4963-B1F3-2CBF2EA462EA}">
      <dgm:prSet/>
      <dgm:spPr/>
      <dgm:t>
        <a:bodyPr/>
        <a:lstStyle/>
        <a:p>
          <a:r>
            <a:rPr lang="en-US" dirty="0"/>
            <a:t>Measure</a:t>
          </a:r>
        </a:p>
      </dgm:t>
    </dgm:pt>
    <dgm:pt modelId="{1775CFE8-2CE1-458A-9894-7B15872B8259}" type="parTrans" cxnId="{60C6B12C-E4B0-47EF-9D46-055DEBC0C9E8}">
      <dgm:prSet/>
      <dgm:spPr/>
      <dgm:t>
        <a:bodyPr/>
        <a:lstStyle/>
        <a:p>
          <a:endParaRPr lang="en-US"/>
        </a:p>
      </dgm:t>
    </dgm:pt>
    <dgm:pt modelId="{70E82FB0-9482-4A93-AB3D-0561476DB2C9}" type="sibTrans" cxnId="{60C6B12C-E4B0-47EF-9D46-055DEBC0C9E8}">
      <dgm:prSet/>
      <dgm:spPr/>
      <dgm:t>
        <a:bodyPr/>
        <a:lstStyle/>
        <a:p>
          <a:endParaRPr lang="en-US"/>
        </a:p>
      </dgm:t>
    </dgm:pt>
    <dgm:pt modelId="{107E766C-B460-4F4A-A660-40E2CE7F9439}">
      <dgm:prSet/>
      <dgm:spPr>
        <a:solidFill>
          <a:srgbClr val="EB2A2D"/>
        </a:solidFill>
      </dgm:spPr>
      <dgm:t>
        <a:bodyPr/>
        <a:lstStyle/>
        <a:p>
          <a:r>
            <a:rPr lang="en-US" dirty="0"/>
            <a:t>Analyze</a:t>
          </a:r>
        </a:p>
      </dgm:t>
    </dgm:pt>
    <dgm:pt modelId="{B7D832F0-AFD6-4AFA-8F6D-6C42C8F248EB}" type="parTrans" cxnId="{F190530A-43CE-4E9D-A54F-B00D96CB3146}">
      <dgm:prSet/>
      <dgm:spPr/>
      <dgm:t>
        <a:bodyPr/>
        <a:lstStyle/>
        <a:p>
          <a:endParaRPr lang="en-US"/>
        </a:p>
      </dgm:t>
    </dgm:pt>
    <dgm:pt modelId="{B2C65400-0AF3-43BA-8D6D-59F5BF956298}" type="sibTrans" cxnId="{F190530A-43CE-4E9D-A54F-B00D96CB3146}">
      <dgm:prSet/>
      <dgm:spPr/>
      <dgm:t>
        <a:bodyPr/>
        <a:lstStyle/>
        <a:p>
          <a:endParaRPr lang="en-US"/>
        </a:p>
      </dgm:t>
    </dgm:pt>
    <dgm:pt modelId="{12ED3710-58E0-4966-87E5-217047275278}">
      <dgm:prSet/>
      <dgm:spPr>
        <a:solidFill>
          <a:schemeClr val="accent1"/>
        </a:solidFill>
      </dgm:spPr>
      <dgm:t>
        <a:bodyPr/>
        <a:lstStyle/>
        <a:p>
          <a:r>
            <a:rPr lang="en-US" dirty="0"/>
            <a:t>Improve</a:t>
          </a:r>
        </a:p>
      </dgm:t>
    </dgm:pt>
    <dgm:pt modelId="{20DB41C8-8E4B-4084-989E-C251FEE9325B}" type="parTrans" cxnId="{1C47E972-3B67-4C9A-BB85-976E312981E2}">
      <dgm:prSet/>
      <dgm:spPr/>
      <dgm:t>
        <a:bodyPr/>
        <a:lstStyle/>
        <a:p>
          <a:endParaRPr lang="en-US"/>
        </a:p>
      </dgm:t>
    </dgm:pt>
    <dgm:pt modelId="{76DCEDF4-3D9F-42F6-9DFE-A6D240A9B064}" type="sibTrans" cxnId="{1C47E972-3B67-4C9A-BB85-976E312981E2}">
      <dgm:prSet/>
      <dgm:spPr/>
      <dgm:t>
        <a:bodyPr/>
        <a:lstStyle/>
        <a:p>
          <a:endParaRPr lang="en-US"/>
        </a:p>
      </dgm:t>
    </dgm:pt>
    <dgm:pt modelId="{236186EC-565B-4986-97F6-DCA94F47AED2}" type="pres">
      <dgm:prSet presAssocID="{17C4F937-5D27-4CC6-BF5C-E6F6C7FF6A02}" presName="Name0" presStyleCnt="0">
        <dgm:presLayoutVars>
          <dgm:dir/>
          <dgm:animLvl val="lvl"/>
          <dgm:resizeHandles val="exact"/>
        </dgm:presLayoutVars>
      </dgm:prSet>
      <dgm:spPr/>
    </dgm:pt>
    <dgm:pt modelId="{0D0076AA-E82B-4A9C-B83C-1455B412BA2A}" type="pres">
      <dgm:prSet presAssocID="{D92354B3-05E8-451E-8D2F-38A69DD89103}" presName="parTxOnly" presStyleLbl="node1" presStyleIdx="0" presStyleCnt="5" custLinFactNeighborY="-13805">
        <dgm:presLayoutVars>
          <dgm:chMax val="0"/>
          <dgm:chPref val="0"/>
          <dgm:bulletEnabled val="1"/>
        </dgm:presLayoutVars>
      </dgm:prSet>
      <dgm:spPr/>
      <dgm:t>
        <a:bodyPr/>
        <a:lstStyle/>
        <a:p>
          <a:endParaRPr lang="en-US"/>
        </a:p>
      </dgm:t>
    </dgm:pt>
    <dgm:pt modelId="{6F162C13-BB91-411D-AAB1-8C0637176329}" type="pres">
      <dgm:prSet presAssocID="{12DB093C-98F4-4904-B4B6-FFB5FAF55C87}" presName="parTxOnlySpace" presStyleCnt="0"/>
      <dgm:spPr/>
    </dgm:pt>
    <dgm:pt modelId="{8C0F592A-FF80-434F-B57E-03A37DA32D9D}" type="pres">
      <dgm:prSet presAssocID="{72603997-853F-4963-B1F3-2CBF2EA462EA}" presName="parTxOnly" presStyleLbl="node1" presStyleIdx="1" presStyleCnt="5" custLinFactNeighborY="-10634">
        <dgm:presLayoutVars>
          <dgm:chMax val="0"/>
          <dgm:chPref val="0"/>
          <dgm:bulletEnabled val="1"/>
        </dgm:presLayoutVars>
      </dgm:prSet>
      <dgm:spPr/>
      <dgm:t>
        <a:bodyPr/>
        <a:lstStyle/>
        <a:p>
          <a:endParaRPr lang="en-US"/>
        </a:p>
      </dgm:t>
    </dgm:pt>
    <dgm:pt modelId="{6119E7A4-1305-432D-9533-E6FB34F58ACA}" type="pres">
      <dgm:prSet presAssocID="{70E82FB0-9482-4A93-AB3D-0561476DB2C9}" presName="parTxOnlySpace" presStyleCnt="0"/>
      <dgm:spPr/>
    </dgm:pt>
    <dgm:pt modelId="{41BC2184-0E4A-48EC-8793-7EAA48334E59}" type="pres">
      <dgm:prSet presAssocID="{107E766C-B460-4F4A-A660-40E2CE7F9439}" presName="parTxOnly" presStyleLbl="node1" presStyleIdx="2" presStyleCnt="5">
        <dgm:presLayoutVars>
          <dgm:chMax val="0"/>
          <dgm:chPref val="0"/>
          <dgm:bulletEnabled val="1"/>
        </dgm:presLayoutVars>
      </dgm:prSet>
      <dgm:spPr/>
      <dgm:t>
        <a:bodyPr/>
        <a:lstStyle/>
        <a:p>
          <a:endParaRPr lang="en-US"/>
        </a:p>
      </dgm:t>
    </dgm:pt>
    <dgm:pt modelId="{6B174FD6-76AA-4849-8679-274162D9D099}" type="pres">
      <dgm:prSet presAssocID="{B2C65400-0AF3-43BA-8D6D-59F5BF956298}" presName="parTxOnlySpace" presStyleCnt="0"/>
      <dgm:spPr/>
    </dgm:pt>
    <dgm:pt modelId="{62616843-B11C-4D89-BFD9-AB939366B1AB}" type="pres">
      <dgm:prSet presAssocID="{12ED3710-58E0-4966-87E5-217047275278}" presName="parTxOnly" presStyleLbl="node1" presStyleIdx="3" presStyleCnt="5">
        <dgm:presLayoutVars>
          <dgm:chMax val="0"/>
          <dgm:chPref val="0"/>
          <dgm:bulletEnabled val="1"/>
        </dgm:presLayoutVars>
      </dgm:prSet>
      <dgm:spPr/>
      <dgm:t>
        <a:bodyPr/>
        <a:lstStyle/>
        <a:p>
          <a:endParaRPr lang="en-US"/>
        </a:p>
      </dgm:t>
    </dgm:pt>
    <dgm:pt modelId="{FBD2A68F-B059-458E-A19E-5E89B7696A0F}" type="pres">
      <dgm:prSet presAssocID="{76DCEDF4-3D9F-42F6-9DFE-A6D240A9B064}" presName="parTxOnlySpace" presStyleCnt="0"/>
      <dgm:spPr/>
    </dgm:pt>
    <dgm:pt modelId="{5A6E8B23-F818-4963-8BB3-1090C262B257}" type="pres">
      <dgm:prSet presAssocID="{E9F49771-4CBF-4A4A-BEE1-B5552AA60E43}" presName="parTxOnly" presStyleLbl="node1" presStyleIdx="4" presStyleCnt="5" custLinFactNeighborY="-486">
        <dgm:presLayoutVars>
          <dgm:chMax val="0"/>
          <dgm:chPref val="0"/>
          <dgm:bulletEnabled val="1"/>
        </dgm:presLayoutVars>
      </dgm:prSet>
      <dgm:spPr/>
      <dgm:t>
        <a:bodyPr/>
        <a:lstStyle/>
        <a:p>
          <a:endParaRPr lang="en-US"/>
        </a:p>
      </dgm:t>
    </dgm:pt>
  </dgm:ptLst>
  <dgm:cxnLst>
    <dgm:cxn modelId="{96C4A6EB-76E7-4EB8-93D4-7B68B8351FAA}" type="presOf" srcId="{12ED3710-58E0-4966-87E5-217047275278}" destId="{62616843-B11C-4D89-BFD9-AB939366B1AB}" srcOrd="0" destOrd="0" presId="urn:microsoft.com/office/officeart/2005/8/layout/chevron1"/>
    <dgm:cxn modelId="{39890434-8C39-4FEB-A4F7-7E2859CE0080}" type="presOf" srcId="{E9F49771-4CBF-4A4A-BEE1-B5552AA60E43}" destId="{5A6E8B23-F818-4963-8BB3-1090C262B257}" srcOrd="0" destOrd="0" presId="urn:microsoft.com/office/officeart/2005/8/layout/chevron1"/>
    <dgm:cxn modelId="{1C47E972-3B67-4C9A-BB85-976E312981E2}" srcId="{17C4F937-5D27-4CC6-BF5C-E6F6C7FF6A02}" destId="{12ED3710-58E0-4966-87E5-217047275278}" srcOrd="3" destOrd="0" parTransId="{20DB41C8-8E4B-4084-989E-C251FEE9325B}" sibTransId="{76DCEDF4-3D9F-42F6-9DFE-A6D240A9B064}"/>
    <dgm:cxn modelId="{3762FBAE-DE6B-4B5E-ACF5-54DC4BAB6960}" type="presOf" srcId="{72603997-853F-4963-B1F3-2CBF2EA462EA}" destId="{8C0F592A-FF80-434F-B57E-03A37DA32D9D}" srcOrd="0" destOrd="0" presId="urn:microsoft.com/office/officeart/2005/8/layout/chevron1"/>
    <dgm:cxn modelId="{5AE7E2AE-7114-43F2-9661-C0BD4DCADE54}" type="presOf" srcId="{107E766C-B460-4F4A-A660-40E2CE7F9439}" destId="{41BC2184-0E4A-48EC-8793-7EAA48334E59}" srcOrd="0" destOrd="0" presId="urn:microsoft.com/office/officeart/2005/8/layout/chevron1"/>
    <dgm:cxn modelId="{E085FB37-4570-4274-AE6A-F55CDAF52221}" type="presOf" srcId="{17C4F937-5D27-4CC6-BF5C-E6F6C7FF6A02}" destId="{236186EC-565B-4986-97F6-DCA94F47AED2}" srcOrd="0" destOrd="0" presId="urn:microsoft.com/office/officeart/2005/8/layout/chevron1"/>
    <dgm:cxn modelId="{60C6B12C-E4B0-47EF-9D46-055DEBC0C9E8}" srcId="{17C4F937-5D27-4CC6-BF5C-E6F6C7FF6A02}" destId="{72603997-853F-4963-B1F3-2CBF2EA462EA}" srcOrd="1" destOrd="0" parTransId="{1775CFE8-2CE1-458A-9894-7B15872B8259}" sibTransId="{70E82FB0-9482-4A93-AB3D-0561476DB2C9}"/>
    <dgm:cxn modelId="{D5A05FC4-8062-4396-B263-3AAE269953C7}" type="presOf" srcId="{D92354B3-05E8-451E-8D2F-38A69DD89103}" destId="{0D0076AA-E82B-4A9C-B83C-1455B412BA2A}" srcOrd="0" destOrd="0" presId="urn:microsoft.com/office/officeart/2005/8/layout/chevron1"/>
    <dgm:cxn modelId="{924BE015-E593-4ED9-9BDF-1B372AD27756}" srcId="{17C4F937-5D27-4CC6-BF5C-E6F6C7FF6A02}" destId="{D92354B3-05E8-451E-8D2F-38A69DD89103}" srcOrd="0" destOrd="0" parTransId="{9E209931-32D1-4835-A80F-F811FEB72ED5}" sibTransId="{12DB093C-98F4-4904-B4B6-FFB5FAF55C87}"/>
    <dgm:cxn modelId="{F190530A-43CE-4E9D-A54F-B00D96CB3146}" srcId="{17C4F937-5D27-4CC6-BF5C-E6F6C7FF6A02}" destId="{107E766C-B460-4F4A-A660-40E2CE7F9439}" srcOrd="2" destOrd="0" parTransId="{B7D832F0-AFD6-4AFA-8F6D-6C42C8F248EB}" sibTransId="{B2C65400-0AF3-43BA-8D6D-59F5BF956298}"/>
    <dgm:cxn modelId="{705128DC-3EE1-4E95-808B-EC1D4F2B4F2B}" srcId="{17C4F937-5D27-4CC6-BF5C-E6F6C7FF6A02}" destId="{E9F49771-4CBF-4A4A-BEE1-B5552AA60E43}" srcOrd="4" destOrd="0" parTransId="{44EF8822-8533-483E-8ED0-6A0E7FB4510B}" sibTransId="{6E777C02-91BC-4AA3-AF3D-A8209EDA85F6}"/>
    <dgm:cxn modelId="{B8EC6843-9691-4C77-BB7F-A94713F86A72}" type="presParOf" srcId="{236186EC-565B-4986-97F6-DCA94F47AED2}" destId="{0D0076AA-E82B-4A9C-B83C-1455B412BA2A}" srcOrd="0" destOrd="0" presId="urn:microsoft.com/office/officeart/2005/8/layout/chevron1"/>
    <dgm:cxn modelId="{74F93252-7E6B-46F6-A4F4-F53F040F054F}" type="presParOf" srcId="{236186EC-565B-4986-97F6-DCA94F47AED2}" destId="{6F162C13-BB91-411D-AAB1-8C0637176329}" srcOrd="1" destOrd="0" presId="urn:microsoft.com/office/officeart/2005/8/layout/chevron1"/>
    <dgm:cxn modelId="{458A5A22-C1A5-4AEC-8C77-8C0BFD39D7BC}" type="presParOf" srcId="{236186EC-565B-4986-97F6-DCA94F47AED2}" destId="{8C0F592A-FF80-434F-B57E-03A37DA32D9D}" srcOrd="2" destOrd="0" presId="urn:microsoft.com/office/officeart/2005/8/layout/chevron1"/>
    <dgm:cxn modelId="{E36195BD-590F-4825-8F9A-956A96E69B87}" type="presParOf" srcId="{236186EC-565B-4986-97F6-DCA94F47AED2}" destId="{6119E7A4-1305-432D-9533-E6FB34F58ACA}" srcOrd="3" destOrd="0" presId="urn:microsoft.com/office/officeart/2005/8/layout/chevron1"/>
    <dgm:cxn modelId="{C9EDC7FF-A92B-4AA6-98EE-31EF63885EB6}" type="presParOf" srcId="{236186EC-565B-4986-97F6-DCA94F47AED2}" destId="{41BC2184-0E4A-48EC-8793-7EAA48334E59}" srcOrd="4" destOrd="0" presId="urn:microsoft.com/office/officeart/2005/8/layout/chevron1"/>
    <dgm:cxn modelId="{97FA133C-A92F-4B9F-AA42-D65BF7F107D2}" type="presParOf" srcId="{236186EC-565B-4986-97F6-DCA94F47AED2}" destId="{6B174FD6-76AA-4849-8679-274162D9D099}" srcOrd="5" destOrd="0" presId="urn:microsoft.com/office/officeart/2005/8/layout/chevron1"/>
    <dgm:cxn modelId="{059B606B-BF6D-47A9-9387-B2F28D32B601}" type="presParOf" srcId="{236186EC-565B-4986-97F6-DCA94F47AED2}" destId="{62616843-B11C-4D89-BFD9-AB939366B1AB}" srcOrd="6" destOrd="0" presId="urn:microsoft.com/office/officeart/2005/8/layout/chevron1"/>
    <dgm:cxn modelId="{3F141689-3BA0-4606-843D-28A8601112BD}" type="presParOf" srcId="{236186EC-565B-4986-97F6-DCA94F47AED2}" destId="{FBD2A68F-B059-458E-A19E-5E89B7696A0F}" srcOrd="7" destOrd="0" presId="urn:microsoft.com/office/officeart/2005/8/layout/chevron1"/>
    <dgm:cxn modelId="{0069D36B-6376-40BB-B989-6834DED20863}" type="presParOf" srcId="{236186EC-565B-4986-97F6-DCA94F47AED2}" destId="{5A6E8B23-F818-4963-8BB3-1090C262B257}" srcOrd="8" destOrd="0" presId="urn:microsoft.com/office/officeart/2005/8/layout/chevron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7C4F937-5D27-4CC6-BF5C-E6F6C7FF6A02}" type="doc">
      <dgm:prSet loTypeId="urn:microsoft.com/office/officeart/2005/8/layout/chevron1" loCatId="process" qsTypeId="urn:microsoft.com/office/officeart/2005/8/quickstyle/simple1" qsCatId="simple" csTypeId="urn:microsoft.com/office/officeart/2005/8/colors/accent1_2" csCatId="accent1" phldr="1"/>
      <dgm:spPr/>
    </dgm:pt>
    <dgm:pt modelId="{D92354B3-05E8-451E-8D2F-38A69DD89103}">
      <dgm:prSet phldrT="[Text]" custT="1"/>
      <dgm:spPr/>
      <dgm:t>
        <a:bodyPr/>
        <a:lstStyle/>
        <a:p>
          <a:r>
            <a:rPr lang="en-US" sz="900" dirty="0"/>
            <a:t>Define</a:t>
          </a:r>
        </a:p>
      </dgm:t>
    </dgm:pt>
    <dgm:pt modelId="{9E209931-32D1-4835-A80F-F811FEB72ED5}" type="parTrans" cxnId="{924BE015-E593-4ED9-9BDF-1B372AD27756}">
      <dgm:prSet/>
      <dgm:spPr/>
      <dgm:t>
        <a:bodyPr/>
        <a:lstStyle/>
        <a:p>
          <a:endParaRPr lang="en-US" sz="100"/>
        </a:p>
      </dgm:t>
    </dgm:pt>
    <dgm:pt modelId="{12DB093C-98F4-4904-B4B6-FFB5FAF55C87}" type="sibTrans" cxnId="{924BE015-E593-4ED9-9BDF-1B372AD27756}">
      <dgm:prSet/>
      <dgm:spPr/>
      <dgm:t>
        <a:bodyPr/>
        <a:lstStyle/>
        <a:p>
          <a:endParaRPr lang="en-US" sz="100"/>
        </a:p>
      </dgm:t>
    </dgm:pt>
    <dgm:pt modelId="{E9F49771-4CBF-4A4A-BEE1-B5552AA60E43}">
      <dgm:prSet custT="1"/>
      <dgm:spPr>
        <a:solidFill>
          <a:schemeClr val="accent1"/>
        </a:solidFill>
      </dgm:spPr>
      <dgm:t>
        <a:bodyPr/>
        <a:lstStyle/>
        <a:p>
          <a:r>
            <a:rPr lang="en-US" sz="900" b="0" dirty="0">
              <a:solidFill>
                <a:schemeClr val="bg1"/>
              </a:solidFill>
            </a:rPr>
            <a:t>Control</a:t>
          </a:r>
        </a:p>
      </dgm:t>
    </dgm:pt>
    <dgm:pt modelId="{44EF8822-8533-483E-8ED0-6A0E7FB4510B}" type="parTrans" cxnId="{705128DC-3EE1-4E95-808B-EC1D4F2B4F2B}">
      <dgm:prSet/>
      <dgm:spPr/>
      <dgm:t>
        <a:bodyPr/>
        <a:lstStyle/>
        <a:p>
          <a:endParaRPr lang="en-US" sz="1000"/>
        </a:p>
      </dgm:t>
    </dgm:pt>
    <dgm:pt modelId="{6E777C02-91BC-4AA3-AF3D-A8209EDA85F6}" type="sibTrans" cxnId="{705128DC-3EE1-4E95-808B-EC1D4F2B4F2B}">
      <dgm:prSet/>
      <dgm:spPr/>
      <dgm:t>
        <a:bodyPr/>
        <a:lstStyle/>
        <a:p>
          <a:endParaRPr lang="en-US" sz="1000"/>
        </a:p>
      </dgm:t>
    </dgm:pt>
    <dgm:pt modelId="{72603997-853F-4963-B1F3-2CBF2EA462EA}">
      <dgm:prSet/>
      <dgm:spPr/>
      <dgm:t>
        <a:bodyPr/>
        <a:lstStyle/>
        <a:p>
          <a:r>
            <a:rPr lang="en-US" dirty="0"/>
            <a:t>Measure</a:t>
          </a:r>
        </a:p>
      </dgm:t>
    </dgm:pt>
    <dgm:pt modelId="{1775CFE8-2CE1-458A-9894-7B15872B8259}" type="parTrans" cxnId="{60C6B12C-E4B0-47EF-9D46-055DEBC0C9E8}">
      <dgm:prSet/>
      <dgm:spPr/>
      <dgm:t>
        <a:bodyPr/>
        <a:lstStyle/>
        <a:p>
          <a:endParaRPr lang="en-US"/>
        </a:p>
      </dgm:t>
    </dgm:pt>
    <dgm:pt modelId="{70E82FB0-9482-4A93-AB3D-0561476DB2C9}" type="sibTrans" cxnId="{60C6B12C-E4B0-47EF-9D46-055DEBC0C9E8}">
      <dgm:prSet/>
      <dgm:spPr/>
      <dgm:t>
        <a:bodyPr/>
        <a:lstStyle/>
        <a:p>
          <a:endParaRPr lang="en-US"/>
        </a:p>
      </dgm:t>
    </dgm:pt>
    <dgm:pt modelId="{107E766C-B460-4F4A-A660-40E2CE7F9439}">
      <dgm:prSet/>
      <dgm:spPr>
        <a:solidFill>
          <a:srgbClr val="EB2A2D"/>
        </a:solidFill>
      </dgm:spPr>
      <dgm:t>
        <a:bodyPr/>
        <a:lstStyle/>
        <a:p>
          <a:r>
            <a:rPr lang="en-US" dirty="0"/>
            <a:t>Analyze</a:t>
          </a:r>
        </a:p>
      </dgm:t>
    </dgm:pt>
    <dgm:pt modelId="{B7D832F0-AFD6-4AFA-8F6D-6C42C8F248EB}" type="parTrans" cxnId="{F190530A-43CE-4E9D-A54F-B00D96CB3146}">
      <dgm:prSet/>
      <dgm:spPr/>
      <dgm:t>
        <a:bodyPr/>
        <a:lstStyle/>
        <a:p>
          <a:endParaRPr lang="en-US"/>
        </a:p>
      </dgm:t>
    </dgm:pt>
    <dgm:pt modelId="{B2C65400-0AF3-43BA-8D6D-59F5BF956298}" type="sibTrans" cxnId="{F190530A-43CE-4E9D-A54F-B00D96CB3146}">
      <dgm:prSet/>
      <dgm:spPr/>
      <dgm:t>
        <a:bodyPr/>
        <a:lstStyle/>
        <a:p>
          <a:endParaRPr lang="en-US"/>
        </a:p>
      </dgm:t>
    </dgm:pt>
    <dgm:pt modelId="{12ED3710-58E0-4966-87E5-217047275278}">
      <dgm:prSet/>
      <dgm:spPr>
        <a:solidFill>
          <a:schemeClr val="accent1"/>
        </a:solidFill>
      </dgm:spPr>
      <dgm:t>
        <a:bodyPr/>
        <a:lstStyle/>
        <a:p>
          <a:r>
            <a:rPr lang="en-US" dirty="0"/>
            <a:t>Improve</a:t>
          </a:r>
        </a:p>
      </dgm:t>
    </dgm:pt>
    <dgm:pt modelId="{20DB41C8-8E4B-4084-989E-C251FEE9325B}" type="parTrans" cxnId="{1C47E972-3B67-4C9A-BB85-976E312981E2}">
      <dgm:prSet/>
      <dgm:spPr/>
      <dgm:t>
        <a:bodyPr/>
        <a:lstStyle/>
        <a:p>
          <a:endParaRPr lang="en-US"/>
        </a:p>
      </dgm:t>
    </dgm:pt>
    <dgm:pt modelId="{76DCEDF4-3D9F-42F6-9DFE-A6D240A9B064}" type="sibTrans" cxnId="{1C47E972-3B67-4C9A-BB85-976E312981E2}">
      <dgm:prSet/>
      <dgm:spPr/>
      <dgm:t>
        <a:bodyPr/>
        <a:lstStyle/>
        <a:p>
          <a:endParaRPr lang="en-US"/>
        </a:p>
      </dgm:t>
    </dgm:pt>
    <dgm:pt modelId="{236186EC-565B-4986-97F6-DCA94F47AED2}" type="pres">
      <dgm:prSet presAssocID="{17C4F937-5D27-4CC6-BF5C-E6F6C7FF6A02}" presName="Name0" presStyleCnt="0">
        <dgm:presLayoutVars>
          <dgm:dir/>
          <dgm:animLvl val="lvl"/>
          <dgm:resizeHandles val="exact"/>
        </dgm:presLayoutVars>
      </dgm:prSet>
      <dgm:spPr/>
    </dgm:pt>
    <dgm:pt modelId="{0D0076AA-E82B-4A9C-B83C-1455B412BA2A}" type="pres">
      <dgm:prSet presAssocID="{D92354B3-05E8-451E-8D2F-38A69DD89103}" presName="parTxOnly" presStyleLbl="node1" presStyleIdx="0" presStyleCnt="5" custLinFactNeighborY="-13805">
        <dgm:presLayoutVars>
          <dgm:chMax val="0"/>
          <dgm:chPref val="0"/>
          <dgm:bulletEnabled val="1"/>
        </dgm:presLayoutVars>
      </dgm:prSet>
      <dgm:spPr/>
      <dgm:t>
        <a:bodyPr/>
        <a:lstStyle/>
        <a:p>
          <a:endParaRPr lang="en-US"/>
        </a:p>
      </dgm:t>
    </dgm:pt>
    <dgm:pt modelId="{6F162C13-BB91-411D-AAB1-8C0637176329}" type="pres">
      <dgm:prSet presAssocID="{12DB093C-98F4-4904-B4B6-FFB5FAF55C87}" presName="parTxOnlySpace" presStyleCnt="0"/>
      <dgm:spPr/>
    </dgm:pt>
    <dgm:pt modelId="{8C0F592A-FF80-434F-B57E-03A37DA32D9D}" type="pres">
      <dgm:prSet presAssocID="{72603997-853F-4963-B1F3-2CBF2EA462EA}" presName="parTxOnly" presStyleLbl="node1" presStyleIdx="1" presStyleCnt="5" custLinFactNeighborY="-10634">
        <dgm:presLayoutVars>
          <dgm:chMax val="0"/>
          <dgm:chPref val="0"/>
          <dgm:bulletEnabled val="1"/>
        </dgm:presLayoutVars>
      </dgm:prSet>
      <dgm:spPr/>
      <dgm:t>
        <a:bodyPr/>
        <a:lstStyle/>
        <a:p>
          <a:endParaRPr lang="en-US"/>
        </a:p>
      </dgm:t>
    </dgm:pt>
    <dgm:pt modelId="{6119E7A4-1305-432D-9533-E6FB34F58ACA}" type="pres">
      <dgm:prSet presAssocID="{70E82FB0-9482-4A93-AB3D-0561476DB2C9}" presName="parTxOnlySpace" presStyleCnt="0"/>
      <dgm:spPr/>
    </dgm:pt>
    <dgm:pt modelId="{41BC2184-0E4A-48EC-8793-7EAA48334E59}" type="pres">
      <dgm:prSet presAssocID="{107E766C-B460-4F4A-A660-40E2CE7F9439}" presName="parTxOnly" presStyleLbl="node1" presStyleIdx="2" presStyleCnt="5">
        <dgm:presLayoutVars>
          <dgm:chMax val="0"/>
          <dgm:chPref val="0"/>
          <dgm:bulletEnabled val="1"/>
        </dgm:presLayoutVars>
      </dgm:prSet>
      <dgm:spPr/>
      <dgm:t>
        <a:bodyPr/>
        <a:lstStyle/>
        <a:p>
          <a:endParaRPr lang="en-US"/>
        </a:p>
      </dgm:t>
    </dgm:pt>
    <dgm:pt modelId="{6B174FD6-76AA-4849-8679-274162D9D099}" type="pres">
      <dgm:prSet presAssocID="{B2C65400-0AF3-43BA-8D6D-59F5BF956298}" presName="parTxOnlySpace" presStyleCnt="0"/>
      <dgm:spPr/>
    </dgm:pt>
    <dgm:pt modelId="{62616843-B11C-4D89-BFD9-AB939366B1AB}" type="pres">
      <dgm:prSet presAssocID="{12ED3710-58E0-4966-87E5-217047275278}" presName="parTxOnly" presStyleLbl="node1" presStyleIdx="3" presStyleCnt="5">
        <dgm:presLayoutVars>
          <dgm:chMax val="0"/>
          <dgm:chPref val="0"/>
          <dgm:bulletEnabled val="1"/>
        </dgm:presLayoutVars>
      </dgm:prSet>
      <dgm:spPr/>
      <dgm:t>
        <a:bodyPr/>
        <a:lstStyle/>
        <a:p>
          <a:endParaRPr lang="en-US"/>
        </a:p>
      </dgm:t>
    </dgm:pt>
    <dgm:pt modelId="{FBD2A68F-B059-458E-A19E-5E89B7696A0F}" type="pres">
      <dgm:prSet presAssocID="{76DCEDF4-3D9F-42F6-9DFE-A6D240A9B064}" presName="parTxOnlySpace" presStyleCnt="0"/>
      <dgm:spPr/>
    </dgm:pt>
    <dgm:pt modelId="{5A6E8B23-F818-4963-8BB3-1090C262B257}" type="pres">
      <dgm:prSet presAssocID="{E9F49771-4CBF-4A4A-BEE1-B5552AA60E43}" presName="parTxOnly" presStyleLbl="node1" presStyleIdx="4" presStyleCnt="5" custLinFactNeighborY="-486">
        <dgm:presLayoutVars>
          <dgm:chMax val="0"/>
          <dgm:chPref val="0"/>
          <dgm:bulletEnabled val="1"/>
        </dgm:presLayoutVars>
      </dgm:prSet>
      <dgm:spPr/>
      <dgm:t>
        <a:bodyPr/>
        <a:lstStyle/>
        <a:p>
          <a:endParaRPr lang="en-US"/>
        </a:p>
      </dgm:t>
    </dgm:pt>
  </dgm:ptLst>
  <dgm:cxnLst>
    <dgm:cxn modelId="{96C4A6EB-76E7-4EB8-93D4-7B68B8351FAA}" type="presOf" srcId="{12ED3710-58E0-4966-87E5-217047275278}" destId="{62616843-B11C-4D89-BFD9-AB939366B1AB}" srcOrd="0" destOrd="0" presId="urn:microsoft.com/office/officeart/2005/8/layout/chevron1"/>
    <dgm:cxn modelId="{39890434-8C39-4FEB-A4F7-7E2859CE0080}" type="presOf" srcId="{E9F49771-4CBF-4A4A-BEE1-B5552AA60E43}" destId="{5A6E8B23-F818-4963-8BB3-1090C262B257}" srcOrd="0" destOrd="0" presId="urn:microsoft.com/office/officeart/2005/8/layout/chevron1"/>
    <dgm:cxn modelId="{1C47E972-3B67-4C9A-BB85-976E312981E2}" srcId="{17C4F937-5D27-4CC6-BF5C-E6F6C7FF6A02}" destId="{12ED3710-58E0-4966-87E5-217047275278}" srcOrd="3" destOrd="0" parTransId="{20DB41C8-8E4B-4084-989E-C251FEE9325B}" sibTransId="{76DCEDF4-3D9F-42F6-9DFE-A6D240A9B064}"/>
    <dgm:cxn modelId="{3762FBAE-DE6B-4B5E-ACF5-54DC4BAB6960}" type="presOf" srcId="{72603997-853F-4963-B1F3-2CBF2EA462EA}" destId="{8C0F592A-FF80-434F-B57E-03A37DA32D9D}" srcOrd="0" destOrd="0" presId="urn:microsoft.com/office/officeart/2005/8/layout/chevron1"/>
    <dgm:cxn modelId="{5AE7E2AE-7114-43F2-9661-C0BD4DCADE54}" type="presOf" srcId="{107E766C-B460-4F4A-A660-40E2CE7F9439}" destId="{41BC2184-0E4A-48EC-8793-7EAA48334E59}" srcOrd="0" destOrd="0" presId="urn:microsoft.com/office/officeart/2005/8/layout/chevron1"/>
    <dgm:cxn modelId="{E085FB37-4570-4274-AE6A-F55CDAF52221}" type="presOf" srcId="{17C4F937-5D27-4CC6-BF5C-E6F6C7FF6A02}" destId="{236186EC-565B-4986-97F6-DCA94F47AED2}" srcOrd="0" destOrd="0" presId="urn:microsoft.com/office/officeart/2005/8/layout/chevron1"/>
    <dgm:cxn modelId="{60C6B12C-E4B0-47EF-9D46-055DEBC0C9E8}" srcId="{17C4F937-5D27-4CC6-BF5C-E6F6C7FF6A02}" destId="{72603997-853F-4963-B1F3-2CBF2EA462EA}" srcOrd="1" destOrd="0" parTransId="{1775CFE8-2CE1-458A-9894-7B15872B8259}" sibTransId="{70E82FB0-9482-4A93-AB3D-0561476DB2C9}"/>
    <dgm:cxn modelId="{D5A05FC4-8062-4396-B263-3AAE269953C7}" type="presOf" srcId="{D92354B3-05E8-451E-8D2F-38A69DD89103}" destId="{0D0076AA-E82B-4A9C-B83C-1455B412BA2A}" srcOrd="0" destOrd="0" presId="urn:microsoft.com/office/officeart/2005/8/layout/chevron1"/>
    <dgm:cxn modelId="{924BE015-E593-4ED9-9BDF-1B372AD27756}" srcId="{17C4F937-5D27-4CC6-BF5C-E6F6C7FF6A02}" destId="{D92354B3-05E8-451E-8D2F-38A69DD89103}" srcOrd="0" destOrd="0" parTransId="{9E209931-32D1-4835-A80F-F811FEB72ED5}" sibTransId="{12DB093C-98F4-4904-B4B6-FFB5FAF55C87}"/>
    <dgm:cxn modelId="{F190530A-43CE-4E9D-A54F-B00D96CB3146}" srcId="{17C4F937-5D27-4CC6-BF5C-E6F6C7FF6A02}" destId="{107E766C-B460-4F4A-A660-40E2CE7F9439}" srcOrd="2" destOrd="0" parTransId="{B7D832F0-AFD6-4AFA-8F6D-6C42C8F248EB}" sibTransId="{B2C65400-0AF3-43BA-8D6D-59F5BF956298}"/>
    <dgm:cxn modelId="{705128DC-3EE1-4E95-808B-EC1D4F2B4F2B}" srcId="{17C4F937-5D27-4CC6-BF5C-E6F6C7FF6A02}" destId="{E9F49771-4CBF-4A4A-BEE1-B5552AA60E43}" srcOrd="4" destOrd="0" parTransId="{44EF8822-8533-483E-8ED0-6A0E7FB4510B}" sibTransId="{6E777C02-91BC-4AA3-AF3D-A8209EDA85F6}"/>
    <dgm:cxn modelId="{B8EC6843-9691-4C77-BB7F-A94713F86A72}" type="presParOf" srcId="{236186EC-565B-4986-97F6-DCA94F47AED2}" destId="{0D0076AA-E82B-4A9C-B83C-1455B412BA2A}" srcOrd="0" destOrd="0" presId="urn:microsoft.com/office/officeart/2005/8/layout/chevron1"/>
    <dgm:cxn modelId="{74F93252-7E6B-46F6-A4F4-F53F040F054F}" type="presParOf" srcId="{236186EC-565B-4986-97F6-DCA94F47AED2}" destId="{6F162C13-BB91-411D-AAB1-8C0637176329}" srcOrd="1" destOrd="0" presId="urn:microsoft.com/office/officeart/2005/8/layout/chevron1"/>
    <dgm:cxn modelId="{458A5A22-C1A5-4AEC-8C77-8C0BFD39D7BC}" type="presParOf" srcId="{236186EC-565B-4986-97F6-DCA94F47AED2}" destId="{8C0F592A-FF80-434F-B57E-03A37DA32D9D}" srcOrd="2" destOrd="0" presId="urn:microsoft.com/office/officeart/2005/8/layout/chevron1"/>
    <dgm:cxn modelId="{E36195BD-590F-4825-8F9A-956A96E69B87}" type="presParOf" srcId="{236186EC-565B-4986-97F6-DCA94F47AED2}" destId="{6119E7A4-1305-432D-9533-E6FB34F58ACA}" srcOrd="3" destOrd="0" presId="urn:microsoft.com/office/officeart/2005/8/layout/chevron1"/>
    <dgm:cxn modelId="{C9EDC7FF-A92B-4AA6-98EE-31EF63885EB6}" type="presParOf" srcId="{236186EC-565B-4986-97F6-DCA94F47AED2}" destId="{41BC2184-0E4A-48EC-8793-7EAA48334E59}" srcOrd="4" destOrd="0" presId="urn:microsoft.com/office/officeart/2005/8/layout/chevron1"/>
    <dgm:cxn modelId="{97FA133C-A92F-4B9F-AA42-D65BF7F107D2}" type="presParOf" srcId="{236186EC-565B-4986-97F6-DCA94F47AED2}" destId="{6B174FD6-76AA-4849-8679-274162D9D099}" srcOrd="5" destOrd="0" presId="urn:microsoft.com/office/officeart/2005/8/layout/chevron1"/>
    <dgm:cxn modelId="{059B606B-BF6D-47A9-9387-B2F28D32B601}" type="presParOf" srcId="{236186EC-565B-4986-97F6-DCA94F47AED2}" destId="{62616843-B11C-4D89-BFD9-AB939366B1AB}" srcOrd="6" destOrd="0" presId="urn:microsoft.com/office/officeart/2005/8/layout/chevron1"/>
    <dgm:cxn modelId="{3F141689-3BA0-4606-843D-28A8601112BD}" type="presParOf" srcId="{236186EC-565B-4986-97F6-DCA94F47AED2}" destId="{FBD2A68F-B059-458E-A19E-5E89B7696A0F}" srcOrd="7" destOrd="0" presId="urn:microsoft.com/office/officeart/2005/8/layout/chevron1"/>
    <dgm:cxn modelId="{0069D36B-6376-40BB-B989-6834DED20863}" type="presParOf" srcId="{236186EC-565B-4986-97F6-DCA94F47AED2}" destId="{5A6E8B23-F818-4963-8BB3-1090C262B257}" srcOrd="8" destOrd="0" presId="urn:microsoft.com/office/officeart/2005/8/layout/chevron1"/>
  </dgm:cxnLst>
  <dgm:bg>
    <a:no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076AA-E82B-4A9C-B83C-1455B412BA2A}">
      <dsp:nvSpPr>
        <dsp:cNvPr id="0" name=""/>
        <dsp:cNvSpPr/>
      </dsp:nvSpPr>
      <dsp:spPr>
        <a:xfrm>
          <a:off x="966" y="0"/>
          <a:ext cx="859866" cy="343946"/>
        </a:xfrm>
        <a:prstGeom prst="chevron">
          <a:avLst/>
        </a:prstGeom>
        <a:solidFill>
          <a:srgbClr val="EB2A2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Define</a:t>
          </a:r>
        </a:p>
      </dsp:txBody>
      <dsp:txXfrm>
        <a:off x="172939" y="0"/>
        <a:ext cx="515920" cy="343946"/>
      </dsp:txXfrm>
    </dsp:sp>
    <dsp:sp modelId="{8C0F592A-FF80-434F-B57E-03A37DA32D9D}">
      <dsp:nvSpPr>
        <dsp:cNvPr id="0" name=""/>
        <dsp:cNvSpPr/>
      </dsp:nvSpPr>
      <dsp:spPr>
        <a:xfrm>
          <a:off x="774846" y="0"/>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Measure</a:t>
          </a:r>
        </a:p>
      </dsp:txBody>
      <dsp:txXfrm>
        <a:off x="946819" y="0"/>
        <a:ext cx="515920" cy="343946"/>
      </dsp:txXfrm>
    </dsp:sp>
    <dsp:sp modelId="{41BC2184-0E4A-48EC-8793-7EAA48334E59}">
      <dsp:nvSpPr>
        <dsp:cNvPr id="0" name=""/>
        <dsp:cNvSpPr/>
      </dsp:nvSpPr>
      <dsp:spPr>
        <a:xfrm>
          <a:off x="154872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Analyze</a:t>
          </a:r>
        </a:p>
      </dsp:txBody>
      <dsp:txXfrm>
        <a:off x="1720699" y="10906"/>
        <a:ext cx="515920" cy="343946"/>
      </dsp:txXfrm>
    </dsp:sp>
    <dsp:sp modelId="{62616843-B11C-4D89-BFD9-AB939366B1AB}">
      <dsp:nvSpPr>
        <dsp:cNvPr id="0" name=""/>
        <dsp:cNvSpPr/>
      </dsp:nvSpPr>
      <dsp:spPr>
        <a:xfrm>
          <a:off x="232260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Improve</a:t>
          </a:r>
        </a:p>
      </dsp:txBody>
      <dsp:txXfrm>
        <a:off x="2494579" y="10906"/>
        <a:ext cx="515920" cy="343946"/>
      </dsp:txXfrm>
    </dsp:sp>
    <dsp:sp modelId="{5A6E8B23-F818-4963-8BB3-1090C262B257}">
      <dsp:nvSpPr>
        <dsp:cNvPr id="0" name=""/>
        <dsp:cNvSpPr/>
      </dsp:nvSpPr>
      <dsp:spPr>
        <a:xfrm>
          <a:off x="3096486" y="0"/>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b="0" kern="1200" dirty="0">
              <a:solidFill>
                <a:schemeClr val="bg1"/>
              </a:solidFill>
            </a:rPr>
            <a:t>Control</a:t>
          </a:r>
        </a:p>
      </dsp:txBody>
      <dsp:txXfrm>
        <a:off x="3268459" y="0"/>
        <a:ext cx="515920" cy="34394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076AA-E82B-4A9C-B83C-1455B412BA2A}">
      <dsp:nvSpPr>
        <dsp:cNvPr id="0" name=""/>
        <dsp:cNvSpPr/>
      </dsp:nvSpPr>
      <dsp:spPr>
        <a:xfrm>
          <a:off x="966" y="0"/>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Define</a:t>
          </a:r>
        </a:p>
      </dsp:txBody>
      <dsp:txXfrm>
        <a:off x="172939" y="0"/>
        <a:ext cx="515920" cy="343946"/>
      </dsp:txXfrm>
    </dsp:sp>
    <dsp:sp modelId="{8C0F592A-FF80-434F-B57E-03A37DA32D9D}">
      <dsp:nvSpPr>
        <dsp:cNvPr id="0" name=""/>
        <dsp:cNvSpPr/>
      </dsp:nvSpPr>
      <dsp:spPr>
        <a:xfrm>
          <a:off x="774846" y="0"/>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Measure</a:t>
          </a:r>
        </a:p>
      </dsp:txBody>
      <dsp:txXfrm>
        <a:off x="946819" y="0"/>
        <a:ext cx="515920" cy="343946"/>
      </dsp:txXfrm>
    </dsp:sp>
    <dsp:sp modelId="{41BC2184-0E4A-48EC-8793-7EAA48334E59}">
      <dsp:nvSpPr>
        <dsp:cNvPr id="0" name=""/>
        <dsp:cNvSpPr/>
      </dsp:nvSpPr>
      <dsp:spPr>
        <a:xfrm>
          <a:off x="1548726" y="10906"/>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Analyze</a:t>
          </a:r>
        </a:p>
      </dsp:txBody>
      <dsp:txXfrm>
        <a:off x="1720699" y="10906"/>
        <a:ext cx="515920" cy="343946"/>
      </dsp:txXfrm>
    </dsp:sp>
    <dsp:sp modelId="{62616843-B11C-4D89-BFD9-AB939366B1AB}">
      <dsp:nvSpPr>
        <dsp:cNvPr id="0" name=""/>
        <dsp:cNvSpPr/>
      </dsp:nvSpPr>
      <dsp:spPr>
        <a:xfrm>
          <a:off x="2322606" y="10906"/>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Improve</a:t>
          </a:r>
        </a:p>
      </dsp:txBody>
      <dsp:txXfrm>
        <a:off x="2494579" y="10906"/>
        <a:ext cx="515920" cy="343946"/>
      </dsp:txXfrm>
    </dsp:sp>
    <dsp:sp modelId="{5A6E8B23-F818-4963-8BB3-1090C262B257}">
      <dsp:nvSpPr>
        <dsp:cNvPr id="0" name=""/>
        <dsp:cNvSpPr/>
      </dsp:nvSpPr>
      <dsp:spPr>
        <a:xfrm>
          <a:off x="3096486" y="0"/>
          <a:ext cx="859866" cy="343946"/>
        </a:xfrm>
        <a:prstGeom prst="chevron">
          <a:avLst/>
        </a:prstGeom>
        <a:solidFill>
          <a:srgbClr val="EB2A2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b="1" kern="1200" dirty="0">
              <a:solidFill>
                <a:schemeClr val="bg1"/>
              </a:solidFill>
            </a:rPr>
            <a:t>Control</a:t>
          </a:r>
        </a:p>
      </dsp:txBody>
      <dsp:txXfrm>
        <a:off x="3268459" y="0"/>
        <a:ext cx="515920" cy="34394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076AA-E82B-4A9C-B83C-1455B412BA2A}">
      <dsp:nvSpPr>
        <dsp:cNvPr id="0" name=""/>
        <dsp:cNvSpPr/>
      </dsp:nvSpPr>
      <dsp:spPr>
        <a:xfrm>
          <a:off x="966" y="0"/>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Define</a:t>
          </a:r>
        </a:p>
      </dsp:txBody>
      <dsp:txXfrm>
        <a:off x="172939" y="0"/>
        <a:ext cx="515920" cy="343946"/>
      </dsp:txXfrm>
    </dsp:sp>
    <dsp:sp modelId="{8C0F592A-FF80-434F-B57E-03A37DA32D9D}">
      <dsp:nvSpPr>
        <dsp:cNvPr id="0" name=""/>
        <dsp:cNvSpPr/>
      </dsp:nvSpPr>
      <dsp:spPr>
        <a:xfrm>
          <a:off x="774846" y="0"/>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Measure</a:t>
          </a:r>
        </a:p>
      </dsp:txBody>
      <dsp:txXfrm>
        <a:off x="946819" y="0"/>
        <a:ext cx="515920" cy="343946"/>
      </dsp:txXfrm>
    </dsp:sp>
    <dsp:sp modelId="{41BC2184-0E4A-48EC-8793-7EAA48334E59}">
      <dsp:nvSpPr>
        <dsp:cNvPr id="0" name=""/>
        <dsp:cNvSpPr/>
      </dsp:nvSpPr>
      <dsp:spPr>
        <a:xfrm>
          <a:off x="1548726" y="10906"/>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Analyze</a:t>
          </a:r>
        </a:p>
      </dsp:txBody>
      <dsp:txXfrm>
        <a:off x="1720699" y="10906"/>
        <a:ext cx="515920" cy="343946"/>
      </dsp:txXfrm>
    </dsp:sp>
    <dsp:sp modelId="{62616843-B11C-4D89-BFD9-AB939366B1AB}">
      <dsp:nvSpPr>
        <dsp:cNvPr id="0" name=""/>
        <dsp:cNvSpPr/>
      </dsp:nvSpPr>
      <dsp:spPr>
        <a:xfrm>
          <a:off x="2322606" y="10906"/>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Improve</a:t>
          </a:r>
        </a:p>
      </dsp:txBody>
      <dsp:txXfrm>
        <a:off x="2494579" y="10906"/>
        <a:ext cx="515920" cy="343946"/>
      </dsp:txXfrm>
    </dsp:sp>
    <dsp:sp modelId="{5A6E8B23-F818-4963-8BB3-1090C262B257}">
      <dsp:nvSpPr>
        <dsp:cNvPr id="0" name=""/>
        <dsp:cNvSpPr/>
      </dsp:nvSpPr>
      <dsp:spPr>
        <a:xfrm>
          <a:off x="3096486" y="0"/>
          <a:ext cx="859866" cy="343946"/>
        </a:xfrm>
        <a:prstGeom prst="chevron">
          <a:avLst/>
        </a:prstGeom>
        <a:solidFill>
          <a:srgbClr val="EB2A2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b="1" kern="1200" dirty="0">
              <a:solidFill>
                <a:schemeClr val="bg1"/>
              </a:solidFill>
            </a:rPr>
            <a:t>Control</a:t>
          </a:r>
        </a:p>
      </dsp:txBody>
      <dsp:txXfrm>
        <a:off x="3268459" y="0"/>
        <a:ext cx="515920" cy="3439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076AA-E82B-4A9C-B83C-1455B412BA2A}">
      <dsp:nvSpPr>
        <dsp:cNvPr id="0" name=""/>
        <dsp:cNvSpPr/>
      </dsp:nvSpPr>
      <dsp:spPr>
        <a:xfrm>
          <a:off x="966" y="0"/>
          <a:ext cx="859866" cy="343946"/>
        </a:xfrm>
        <a:prstGeom prst="chevron">
          <a:avLst/>
        </a:prstGeom>
        <a:solidFill>
          <a:srgbClr val="EB2A2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Define</a:t>
          </a:r>
        </a:p>
      </dsp:txBody>
      <dsp:txXfrm>
        <a:off x="172939" y="0"/>
        <a:ext cx="515920" cy="343946"/>
      </dsp:txXfrm>
    </dsp:sp>
    <dsp:sp modelId="{8C0F592A-FF80-434F-B57E-03A37DA32D9D}">
      <dsp:nvSpPr>
        <dsp:cNvPr id="0" name=""/>
        <dsp:cNvSpPr/>
      </dsp:nvSpPr>
      <dsp:spPr>
        <a:xfrm>
          <a:off x="774846" y="0"/>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Measure</a:t>
          </a:r>
        </a:p>
      </dsp:txBody>
      <dsp:txXfrm>
        <a:off x="946819" y="0"/>
        <a:ext cx="515920" cy="343946"/>
      </dsp:txXfrm>
    </dsp:sp>
    <dsp:sp modelId="{41BC2184-0E4A-48EC-8793-7EAA48334E59}">
      <dsp:nvSpPr>
        <dsp:cNvPr id="0" name=""/>
        <dsp:cNvSpPr/>
      </dsp:nvSpPr>
      <dsp:spPr>
        <a:xfrm>
          <a:off x="154872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Analyze</a:t>
          </a:r>
        </a:p>
      </dsp:txBody>
      <dsp:txXfrm>
        <a:off x="1720699" y="10906"/>
        <a:ext cx="515920" cy="343946"/>
      </dsp:txXfrm>
    </dsp:sp>
    <dsp:sp modelId="{62616843-B11C-4D89-BFD9-AB939366B1AB}">
      <dsp:nvSpPr>
        <dsp:cNvPr id="0" name=""/>
        <dsp:cNvSpPr/>
      </dsp:nvSpPr>
      <dsp:spPr>
        <a:xfrm>
          <a:off x="232260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Improve</a:t>
          </a:r>
        </a:p>
      </dsp:txBody>
      <dsp:txXfrm>
        <a:off x="2494579" y="10906"/>
        <a:ext cx="515920" cy="343946"/>
      </dsp:txXfrm>
    </dsp:sp>
    <dsp:sp modelId="{5A6E8B23-F818-4963-8BB3-1090C262B257}">
      <dsp:nvSpPr>
        <dsp:cNvPr id="0" name=""/>
        <dsp:cNvSpPr/>
      </dsp:nvSpPr>
      <dsp:spPr>
        <a:xfrm>
          <a:off x="3096486" y="0"/>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b="0" kern="1200" dirty="0">
              <a:solidFill>
                <a:schemeClr val="bg1"/>
              </a:solidFill>
            </a:rPr>
            <a:t>Control</a:t>
          </a:r>
        </a:p>
      </dsp:txBody>
      <dsp:txXfrm>
        <a:off x="3268459" y="0"/>
        <a:ext cx="515920" cy="3439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076AA-E82B-4A9C-B83C-1455B412BA2A}">
      <dsp:nvSpPr>
        <dsp:cNvPr id="0" name=""/>
        <dsp:cNvSpPr/>
      </dsp:nvSpPr>
      <dsp:spPr>
        <a:xfrm>
          <a:off x="966" y="0"/>
          <a:ext cx="859866" cy="343946"/>
        </a:xfrm>
        <a:prstGeom prst="chevron">
          <a:avLst/>
        </a:prstGeom>
        <a:solidFill>
          <a:srgbClr val="EB2A2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Define</a:t>
          </a:r>
        </a:p>
      </dsp:txBody>
      <dsp:txXfrm>
        <a:off x="172939" y="0"/>
        <a:ext cx="515920" cy="343946"/>
      </dsp:txXfrm>
    </dsp:sp>
    <dsp:sp modelId="{8C0F592A-FF80-434F-B57E-03A37DA32D9D}">
      <dsp:nvSpPr>
        <dsp:cNvPr id="0" name=""/>
        <dsp:cNvSpPr/>
      </dsp:nvSpPr>
      <dsp:spPr>
        <a:xfrm>
          <a:off x="774846" y="0"/>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Measure</a:t>
          </a:r>
        </a:p>
      </dsp:txBody>
      <dsp:txXfrm>
        <a:off x="946819" y="0"/>
        <a:ext cx="515920" cy="343946"/>
      </dsp:txXfrm>
    </dsp:sp>
    <dsp:sp modelId="{41BC2184-0E4A-48EC-8793-7EAA48334E59}">
      <dsp:nvSpPr>
        <dsp:cNvPr id="0" name=""/>
        <dsp:cNvSpPr/>
      </dsp:nvSpPr>
      <dsp:spPr>
        <a:xfrm>
          <a:off x="154872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Analyze</a:t>
          </a:r>
        </a:p>
      </dsp:txBody>
      <dsp:txXfrm>
        <a:off x="1720699" y="10906"/>
        <a:ext cx="515920" cy="343946"/>
      </dsp:txXfrm>
    </dsp:sp>
    <dsp:sp modelId="{62616843-B11C-4D89-BFD9-AB939366B1AB}">
      <dsp:nvSpPr>
        <dsp:cNvPr id="0" name=""/>
        <dsp:cNvSpPr/>
      </dsp:nvSpPr>
      <dsp:spPr>
        <a:xfrm>
          <a:off x="232260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Improve</a:t>
          </a:r>
        </a:p>
      </dsp:txBody>
      <dsp:txXfrm>
        <a:off x="2494579" y="10906"/>
        <a:ext cx="515920" cy="343946"/>
      </dsp:txXfrm>
    </dsp:sp>
    <dsp:sp modelId="{5A6E8B23-F818-4963-8BB3-1090C262B257}">
      <dsp:nvSpPr>
        <dsp:cNvPr id="0" name=""/>
        <dsp:cNvSpPr/>
      </dsp:nvSpPr>
      <dsp:spPr>
        <a:xfrm>
          <a:off x="3096486" y="0"/>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b="0" kern="1200" dirty="0">
              <a:solidFill>
                <a:schemeClr val="bg1"/>
              </a:solidFill>
            </a:rPr>
            <a:t>Control</a:t>
          </a:r>
        </a:p>
      </dsp:txBody>
      <dsp:txXfrm>
        <a:off x="3268459" y="0"/>
        <a:ext cx="515920" cy="34394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076AA-E82B-4A9C-B83C-1455B412BA2A}">
      <dsp:nvSpPr>
        <dsp:cNvPr id="0" name=""/>
        <dsp:cNvSpPr/>
      </dsp:nvSpPr>
      <dsp:spPr>
        <a:xfrm>
          <a:off x="966" y="0"/>
          <a:ext cx="859866" cy="343946"/>
        </a:xfrm>
        <a:prstGeom prst="chevron">
          <a:avLst/>
        </a:prstGeom>
        <a:solidFill>
          <a:srgbClr val="EB2A2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Define</a:t>
          </a:r>
        </a:p>
      </dsp:txBody>
      <dsp:txXfrm>
        <a:off x="172939" y="0"/>
        <a:ext cx="515920" cy="343946"/>
      </dsp:txXfrm>
    </dsp:sp>
    <dsp:sp modelId="{8C0F592A-FF80-434F-B57E-03A37DA32D9D}">
      <dsp:nvSpPr>
        <dsp:cNvPr id="0" name=""/>
        <dsp:cNvSpPr/>
      </dsp:nvSpPr>
      <dsp:spPr>
        <a:xfrm>
          <a:off x="774846" y="0"/>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Measure</a:t>
          </a:r>
        </a:p>
      </dsp:txBody>
      <dsp:txXfrm>
        <a:off x="946819" y="0"/>
        <a:ext cx="515920" cy="343946"/>
      </dsp:txXfrm>
    </dsp:sp>
    <dsp:sp modelId="{41BC2184-0E4A-48EC-8793-7EAA48334E59}">
      <dsp:nvSpPr>
        <dsp:cNvPr id="0" name=""/>
        <dsp:cNvSpPr/>
      </dsp:nvSpPr>
      <dsp:spPr>
        <a:xfrm>
          <a:off x="154872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Analyze</a:t>
          </a:r>
        </a:p>
      </dsp:txBody>
      <dsp:txXfrm>
        <a:off x="1720699" y="10906"/>
        <a:ext cx="515920" cy="343946"/>
      </dsp:txXfrm>
    </dsp:sp>
    <dsp:sp modelId="{62616843-B11C-4D89-BFD9-AB939366B1AB}">
      <dsp:nvSpPr>
        <dsp:cNvPr id="0" name=""/>
        <dsp:cNvSpPr/>
      </dsp:nvSpPr>
      <dsp:spPr>
        <a:xfrm>
          <a:off x="232260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Improve</a:t>
          </a:r>
        </a:p>
      </dsp:txBody>
      <dsp:txXfrm>
        <a:off x="2494579" y="10906"/>
        <a:ext cx="515920" cy="343946"/>
      </dsp:txXfrm>
    </dsp:sp>
    <dsp:sp modelId="{5A6E8B23-F818-4963-8BB3-1090C262B257}">
      <dsp:nvSpPr>
        <dsp:cNvPr id="0" name=""/>
        <dsp:cNvSpPr/>
      </dsp:nvSpPr>
      <dsp:spPr>
        <a:xfrm>
          <a:off x="3096486" y="0"/>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b="0" kern="1200" dirty="0">
              <a:solidFill>
                <a:schemeClr val="bg1"/>
              </a:solidFill>
            </a:rPr>
            <a:t>Control</a:t>
          </a:r>
        </a:p>
      </dsp:txBody>
      <dsp:txXfrm>
        <a:off x="3268459" y="0"/>
        <a:ext cx="515920" cy="34394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076AA-E82B-4A9C-B83C-1455B412BA2A}">
      <dsp:nvSpPr>
        <dsp:cNvPr id="0" name=""/>
        <dsp:cNvSpPr/>
      </dsp:nvSpPr>
      <dsp:spPr>
        <a:xfrm>
          <a:off x="966" y="1671"/>
          <a:ext cx="859866" cy="343946"/>
        </a:xfrm>
        <a:prstGeom prst="chevron">
          <a:avLst/>
        </a:prstGeom>
        <a:solidFill>
          <a:srgbClr val="0070C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Define</a:t>
          </a:r>
        </a:p>
      </dsp:txBody>
      <dsp:txXfrm>
        <a:off x="172939" y="1671"/>
        <a:ext cx="515920" cy="343946"/>
      </dsp:txXfrm>
    </dsp:sp>
    <dsp:sp modelId="{8C0F592A-FF80-434F-B57E-03A37DA32D9D}">
      <dsp:nvSpPr>
        <dsp:cNvPr id="0" name=""/>
        <dsp:cNvSpPr/>
      </dsp:nvSpPr>
      <dsp:spPr>
        <a:xfrm>
          <a:off x="774846" y="0"/>
          <a:ext cx="859866" cy="343946"/>
        </a:xfrm>
        <a:prstGeom prst="chevron">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Measure</a:t>
          </a:r>
        </a:p>
      </dsp:txBody>
      <dsp:txXfrm>
        <a:off x="946819" y="0"/>
        <a:ext cx="515920" cy="343946"/>
      </dsp:txXfrm>
    </dsp:sp>
    <dsp:sp modelId="{41BC2184-0E4A-48EC-8793-7EAA48334E59}">
      <dsp:nvSpPr>
        <dsp:cNvPr id="0" name=""/>
        <dsp:cNvSpPr/>
      </dsp:nvSpPr>
      <dsp:spPr>
        <a:xfrm>
          <a:off x="154872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Analyze</a:t>
          </a:r>
        </a:p>
      </dsp:txBody>
      <dsp:txXfrm>
        <a:off x="1720699" y="10906"/>
        <a:ext cx="515920" cy="343946"/>
      </dsp:txXfrm>
    </dsp:sp>
    <dsp:sp modelId="{62616843-B11C-4D89-BFD9-AB939366B1AB}">
      <dsp:nvSpPr>
        <dsp:cNvPr id="0" name=""/>
        <dsp:cNvSpPr/>
      </dsp:nvSpPr>
      <dsp:spPr>
        <a:xfrm>
          <a:off x="232260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Improve</a:t>
          </a:r>
        </a:p>
      </dsp:txBody>
      <dsp:txXfrm>
        <a:off x="2494579" y="10906"/>
        <a:ext cx="515920" cy="343946"/>
      </dsp:txXfrm>
    </dsp:sp>
    <dsp:sp modelId="{5A6E8B23-F818-4963-8BB3-1090C262B257}">
      <dsp:nvSpPr>
        <dsp:cNvPr id="0" name=""/>
        <dsp:cNvSpPr/>
      </dsp:nvSpPr>
      <dsp:spPr>
        <a:xfrm>
          <a:off x="3096486" y="0"/>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b="0" kern="1200" dirty="0">
              <a:solidFill>
                <a:schemeClr val="bg1"/>
              </a:solidFill>
            </a:rPr>
            <a:t>Control</a:t>
          </a:r>
        </a:p>
      </dsp:txBody>
      <dsp:txXfrm>
        <a:off x="3268459" y="0"/>
        <a:ext cx="515920" cy="34394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076AA-E82B-4A9C-B83C-1455B412BA2A}">
      <dsp:nvSpPr>
        <dsp:cNvPr id="0" name=""/>
        <dsp:cNvSpPr/>
      </dsp:nvSpPr>
      <dsp:spPr>
        <a:xfrm>
          <a:off x="966" y="1671"/>
          <a:ext cx="859866" cy="343946"/>
        </a:xfrm>
        <a:prstGeom prst="chevron">
          <a:avLst/>
        </a:prstGeom>
        <a:solidFill>
          <a:srgbClr val="0070C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Define</a:t>
          </a:r>
        </a:p>
      </dsp:txBody>
      <dsp:txXfrm>
        <a:off x="172939" y="1671"/>
        <a:ext cx="515920" cy="343946"/>
      </dsp:txXfrm>
    </dsp:sp>
    <dsp:sp modelId="{8C0F592A-FF80-434F-B57E-03A37DA32D9D}">
      <dsp:nvSpPr>
        <dsp:cNvPr id="0" name=""/>
        <dsp:cNvSpPr/>
      </dsp:nvSpPr>
      <dsp:spPr>
        <a:xfrm>
          <a:off x="774846" y="0"/>
          <a:ext cx="859866" cy="343946"/>
        </a:xfrm>
        <a:prstGeom prst="chevron">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Measure</a:t>
          </a:r>
        </a:p>
      </dsp:txBody>
      <dsp:txXfrm>
        <a:off x="946819" y="0"/>
        <a:ext cx="515920" cy="343946"/>
      </dsp:txXfrm>
    </dsp:sp>
    <dsp:sp modelId="{41BC2184-0E4A-48EC-8793-7EAA48334E59}">
      <dsp:nvSpPr>
        <dsp:cNvPr id="0" name=""/>
        <dsp:cNvSpPr/>
      </dsp:nvSpPr>
      <dsp:spPr>
        <a:xfrm>
          <a:off x="154872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Analyze</a:t>
          </a:r>
        </a:p>
      </dsp:txBody>
      <dsp:txXfrm>
        <a:off x="1720699" y="10906"/>
        <a:ext cx="515920" cy="343946"/>
      </dsp:txXfrm>
    </dsp:sp>
    <dsp:sp modelId="{62616843-B11C-4D89-BFD9-AB939366B1AB}">
      <dsp:nvSpPr>
        <dsp:cNvPr id="0" name=""/>
        <dsp:cNvSpPr/>
      </dsp:nvSpPr>
      <dsp:spPr>
        <a:xfrm>
          <a:off x="232260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Improve</a:t>
          </a:r>
        </a:p>
      </dsp:txBody>
      <dsp:txXfrm>
        <a:off x="2494579" y="10906"/>
        <a:ext cx="515920" cy="343946"/>
      </dsp:txXfrm>
    </dsp:sp>
    <dsp:sp modelId="{5A6E8B23-F818-4963-8BB3-1090C262B257}">
      <dsp:nvSpPr>
        <dsp:cNvPr id="0" name=""/>
        <dsp:cNvSpPr/>
      </dsp:nvSpPr>
      <dsp:spPr>
        <a:xfrm>
          <a:off x="3096486" y="0"/>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b="0" kern="1200" dirty="0">
              <a:solidFill>
                <a:schemeClr val="bg1"/>
              </a:solidFill>
            </a:rPr>
            <a:t>Control</a:t>
          </a:r>
        </a:p>
      </dsp:txBody>
      <dsp:txXfrm>
        <a:off x="3268459" y="0"/>
        <a:ext cx="515920" cy="34394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076AA-E82B-4A9C-B83C-1455B412BA2A}">
      <dsp:nvSpPr>
        <dsp:cNvPr id="0" name=""/>
        <dsp:cNvSpPr/>
      </dsp:nvSpPr>
      <dsp:spPr>
        <a:xfrm>
          <a:off x="966" y="1671"/>
          <a:ext cx="859866" cy="343946"/>
        </a:xfrm>
        <a:prstGeom prst="chevron">
          <a:avLst/>
        </a:prstGeom>
        <a:solidFill>
          <a:srgbClr val="0070C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Define</a:t>
          </a:r>
        </a:p>
      </dsp:txBody>
      <dsp:txXfrm>
        <a:off x="172939" y="1671"/>
        <a:ext cx="515920" cy="343946"/>
      </dsp:txXfrm>
    </dsp:sp>
    <dsp:sp modelId="{8C0F592A-FF80-434F-B57E-03A37DA32D9D}">
      <dsp:nvSpPr>
        <dsp:cNvPr id="0" name=""/>
        <dsp:cNvSpPr/>
      </dsp:nvSpPr>
      <dsp:spPr>
        <a:xfrm>
          <a:off x="774846" y="0"/>
          <a:ext cx="859866" cy="343946"/>
        </a:xfrm>
        <a:prstGeom prst="chevron">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Measure</a:t>
          </a:r>
        </a:p>
      </dsp:txBody>
      <dsp:txXfrm>
        <a:off x="946819" y="0"/>
        <a:ext cx="515920" cy="343946"/>
      </dsp:txXfrm>
    </dsp:sp>
    <dsp:sp modelId="{41BC2184-0E4A-48EC-8793-7EAA48334E59}">
      <dsp:nvSpPr>
        <dsp:cNvPr id="0" name=""/>
        <dsp:cNvSpPr/>
      </dsp:nvSpPr>
      <dsp:spPr>
        <a:xfrm>
          <a:off x="154872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Analyze</a:t>
          </a:r>
        </a:p>
      </dsp:txBody>
      <dsp:txXfrm>
        <a:off x="1720699" y="10906"/>
        <a:ext cx="515920" cy="343946"/>
      </dsp:txXfrm>
    </dsp:sp>
    <dsp:sp modelId="{62616843-B11C-4D89-BFD9-AB939366B1AB}">
      <dsp:nvSpPr>
        <dsp:cNvPr id="0" name=""/>
        <dsp:cNvSpPr/>
      </dsp:nvSpPr>
      <dsp:spPr>
        <a:xfrm>
          <a:off x="232260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Improve</a:t>
          </a:r>
        </a:p>
      </dsp:txBody>
      <dsp:txXfrm>
        <a:off x="2494579" y="10906"/>
        <a:ext cx="515920" cy="343946"/>
      </dsp:txXfrm>
    </dsp:sp>
    <dsp:sp modelId="{5A6E8B23-F818-4963-8BB3-1090C262B257}">
      <dsp:nvSpPr>
        <dsp:cNvPr id="0" name=""/>
        <dsp:cNvSpPr/>
      </dsp:nvSpPr>
      <dsp:spPr>
        <a:xfrm>
          <a:off x="3096486" y="0"/>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b="0" kern="1200" dirty="0">
              <a:solidFill>
                <a:schemeClr val="bg1"/>
              </a:solidFill>
            </a:rPr>
            <a:t>Control</a:t>
          </a:r>
        </a:p>
      </dsp:txBody>
      <dsp:txXfrm>
        <a:off x="3268459" y="0"/>
        <a:ext cx="515920" cy="34394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076AA-E82B-4A9C-B83C-1455B412BA2A}">
      <dsp:nvSpPr>
        <dsp:cNvPr id="0" name=""/>
        <dsp:cNvSpPr/>
      </dsp:nvSpPr>
      <dsp:spPr>
        <a:xfrm>
          <a:off x="966" y="0"/>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Define</a:t>
          </a:r>
        </a:p>
      </dsp:txBody>
      <dsp:txXfrm>
        <a:off x="172939" y="0"/>
        <a:ext cx="515920" cy="343946"/>
      </dsp:txXfrm>
    </dsp:sp>
    <dsp:sp modelId="{8C0F592A-FF80-434F-B57E-03A37DA32D9D}">
      <dsp:nvSpPr>
        <dsp:cNvPr id="0" name=""/>
        <dsp:cNvSpPr/>
      </dsp:nvSpPr>
      <dsp:spPr>
        <a:xfrm>
          <a:off x="774846" y="0"/>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Measure</a:t>
          </a:r>
        </a:p>
      </dsp:txBody>
      <dsp:txXfrm>
        <a:off x="946819" y="0"/>
        <a:ext cx="515920" cy="343946"/>
      </dsp:txXfrm>
    </dsp:sp>
    <dsp:sp modelId="{41BC2184-0E4A-48EC-8793-7EAA48334E59}">
      <dsp:nvSpPr>
        <dsp:cNvPr id="0" name=""/>
        <dsp:cNvSpPr/>
      </dsp:nvSpPr>
      <dsp:spPr>
        <a:xfrm>
          <a:off x="1548726" y="10906"/>
          <a:ext cx="859866" cy="343946"/>
        </a:xfrm>
        <a:prstGeom prst="chevron">
          <a:avLst/>
        </a:prstGeom>
        <a:solidFill>
          <a:srgbClr val="EB2A2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Analyze</a:t>
          </a:r>
        </a:p>
      </dsp:txBody>
      <dsp:txXfrm>
        <a:off x="1720699" y="10906"/>
        <a:ext cx="515920" cy="343946"/>
      </dsp:txXfrm>
    </dsp:sp>
    <dsp:sp modelId="{62616843-B11C-4D89-BFD9-AB939366B1AB}">
      <dsp:nvSpPr>
        <dsp:cNvPr id="0" name=""/>
        <dsp:cNvSpPr/>
      </dsp:nvSpPr>
      <dsp:spPr>
        <a:xfrm>
          <a:off x="232260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Improve</a:t>
          </a:r>
        </a:p>
      </dsp:txBody>
      <dsp:txXfrm>
        <a:off x="2494579" y="10906"/>
        <a:ext cx="515920" cy="343946"/>
      </dsp:txXfrm>
    </dsp:sp>
    <dsp:sp modelId="{5A6E8B23-F818-4963-8BB3-1090C262B257}">
      <dsp:nvSpPr>
        <dsp:cNvPr id="0" name=""/>
        <dsp:cNvSpPr/>
      </dsp:nvSpPr>
      <dsp:spPr>
        <a:xfrm>
          <a:off x="3096486" y="9234"/>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b="0" kern="1200" dirty="0">
              <a:solidFill>
                <a:schemeClr val="bg1"/>
              </a:solidFill>
            </a:rPr>
            <a:t>Control</a:t>
          </a:r>
        </a:p>
      </dsp:txBody>
      <dsp:txXfrm>
        <a:off x="3268459" y="9234"/>
        <a:ext cx="515920" cy="34394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076AA-E82B-4A9C-B83C-1455B412BA2A}">
      <dsp:nvSpPr>
        <dsp:cNvPr id="0" name=""/>
        <dsp:cNvSpPr/>
      </dsp:nvSpPr>
      <dsp:spPr>
        <a:xfrm>
          <a:off x="966" y="0"/>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Define</a:t>
          </a:r>
        </a:p>
      </dsp:txBody>
      <dsp:txXfrm>
        <a:off x="172939" y="0"/>
        <a:ext cx="515920" cy="343946"/>
      </dsp:txXfrm>
    </dsp:sp>
    <dsp:sp modelId="{8C0F592A-FF80-434F-B57E-03A37DA32D9D}">
      <dsp:nvSpPr>
        <dsp:cNvPr id="0" name=""/>
        <dsp:cNvSpPr/>
      </dsp:nvSpPr>
      <dsp:spPr>
        <a:xfrm>
          <a:off x="774846" y="0"/>
          <a:ext cx="859866" cy="34394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Measure</a:t>
          </a:r>
        </a:p>
      </dsp:txBody>
      <dsp:txXfrm>
        <a:off x="946819" y="0"/>
        <a:ext cx="515920" cy="343946"/>
      </dsp:txXfrm>
    </dsp:sp>
    <dsp:sp modelId="{41BC2184-0E4A-48EC-8793-7EAA48334E59}">
      <dsp:nvSpPr>
        <dsp:cNvPr id="0" name=""/>
        <dsp:cNvSpPr/>
      </dsp:nvSpPr>
      <dsp:spPr>
        <a:xfrm>
          <a:off x="1548726" y="10906"/>
          <a:ext cx="859866" cy="343946"/>
        </a:xfrm>
        <a:prstGeom prst="chevron">
          <a:avLst/>
        </a:prstGeom>
        <a:solidFill>
          <a:srgbClr val="EB2A2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Analyze</a:t>
          </a:r>
        </a:p>
      </dsp:txBody>
      <dsp:txXfrm>
        <a:off x="1720699" y="10906"/>
        <a:ext cx="515920" cy="343946"/>
      </dsp:txXfrm>
    </dsp:sp>
    <dsp:sp modelId="{62616843-B11C-4D89-BFD9-AB939366B1AB}">
      <dsp:nvSpPr>
        <dsp:cNvPr id="0" name=""/>
        <dsp:cNvSpPr/>
      </dsp:nvSpPr>
      <dsp:spPr>
        <a:xfrm>
          <a:off x="2322606" y="10906"/>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kern="1200" dirty="0"/>
            <a:t>Improve</a:t>
          </a:r>
        </a:p>
      </dsp:txBody>
      <dsp:txXfrm>
        <a:off x="2494579" y="10906"/>
        <a:ext cx="515920" cy="343946"/>
      </dsp:txXfrm>
    </dsp:sp>
    <dsp:sp modelId="{5A6E8B23-F818-4963-8BB3-1090C262B257}">
      <dsp:nvSpPr>
        <dsp:cNvPr id="0" name=""/>
        <dsp:cNvSpPr/>
      </dsp:nvSpPr>
      <dsp:spPr>
        <a:xfrm>
          <a:off x="3096486" y="9234"/>
          <a:ext cx="859866" cy="343946"/>
        </a:xfrm>
        <a:prstGeom prst="chevron">
          <a:avLst/>
        </a:prstGeom>
        <a:solidFill>
          <a:schemeClr val="accent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6005" tIns="12002" rIns="12002" bIns="12002" numCol="1" spcCol="1270" anchor="ctr" anchorCtr="0">
          <a:noAutofit/>
        </a:bodyPr>
        <a:lstStyle/>
        <a:p>
          <a:pPr lvl="0" algn="ctr" defTabSz="400050">
            <a:lnSpc>
              <a:spcPct val="90000"/>
            </a:lnSpc>
            <a:spcBef>
              <a:spcPct val="0"/>
            </a:spcBef>
            <a:spcAft>
              <a:spcPct val="35000"/>
            </a:spcAft>
          </a:pPr>
          <a:r>
            <a:rPr lang="en-US" sz="900" b="0" kern="1200" dirty="0">
              <a:solidFill>
                <a:schemeClr val="bg1"/>
              </a:solidFill>
            </a:rPr>
            <a:t>Control</a:t>
          </a:r>
        </a:p>
      </dsp:txBody>
      <dsp:txXfrm>
        <a:off x="3268459" y="9234"/>
        <a:ext cx="515920" cy="343946"/>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24BFB815-891A-4D33-A145-40E49F6DBB3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F3AA60AA-5969-4717-B55A-2FD29CDE47F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22A3C2-AC8B-4409-B478-4EBD18497F63}" type="datetimeFigureOut">
              <a:rPr lang="en-US" smtClean="0"/>
              <a:t>11/5/2024</a:t>
            </a:fld>
            <a:endParaRPr lang="en-US"/>
          </a:p>
        </p:txBody>
      </p:sp>
      <p:sp>
        <p:nvSpPr>
          <p:cNvPr id="4" name="Footer Placeholder 3">
            <a:extLst>
              <a:ext uri="{FF2B5EF4-FFF2-40B4-BE49-F238E27FC236}">
                <a16:creationId xmlns:a16="http://schemas.microsoft.com/office/drawing/2014/main" xmlns="" id="{5A4F9819-408D-4DE1-8878-6C398C7465C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334B7002-59FF-42B6-BF8F-62E68391606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98A9C8E-8A72-4AFE-9DEB-28FEC6BA1CEF}" type="slidenum">
              <a:rPr lang="en-US" smtClean="0"/>
              <a:t>‹#›</a:t>
            </a:fld>
            <a:endParaRPr lang="en-US"/>
          </a:p>
        </p:txBody>
      </p:sp>
    </p:spTree>
    <p:extLst>
      <p:ext uri="{BB962C8B-B14F-4D97-AF65-F5344CB8AC3E}">
        <p14:creationId xmlns:p14="http://schemas.microsoft.com/office/powerpoint/2010/main" val="164065844"/>
      </p:ext>
    </p:extLst>
  </p:cSld>
  <p:clrMap bg1="lt1" tx1="dk1" bg2="lt2" tx2="dk2" accent1="accent1" accent2="accent2" accent3="accent3" accent4="accent4" accent5="accent5" accent6="accent6" hlink="hlink" folHlink="folHlink"/>
</p:handoutMaster>
</file>

<file path=ppt/media/image1.jpg>
</file>

<file path=ppt/media/image2.svg>
</file>

<file path=ppt/media/image20.svg>
</file>

<file path=ppt/media/image3.png>
</file>

<file path=ppt/media/image4.png>
</file>

<file path=ppt/media/image4.svg>
</file>

<file path=ppt/media/image5.png>
</file>

<file path=ppt/media/image6.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A8F1F4-0F72-484D-A347-C9DB165DFDFF}" type="datetimeFigureOut">
              <a:rPr lang="en-US" smtClean="0"/>
              <a:t>11/5/2024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1AFD66-2597-4960-86E3-D00E2B43A69D}" type="slidenum">
              <a:rPr lang="en-US" smtClean="0"/>
              <a:t>‹#›</a:t>
            </a:fld>
            <a:endParaRPr lang="en-US"/>
          </a:p>
        </p:txBody>
      </p:sp>
    </p:spTree>
    <p:extLst>
      <p:ext uri="{BB962C8B-B14F-4D97-AF65-F5344CB8AC3E}">
        <p14:creationId xmlns:p14="http://schemas.microsoft.com/office/powerpoint/2010/main" val="16941437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00" dirty="0"/>
          </a:p>
        </p:txBody>
      </p:sp>
      <p:sp>
        <p:nvSpPr>
          <p:cNvPr id="4" name="Slide Number Placeholder 3"/>
          <p:cNvSpPr>
            <a:spLocks noGrp="1"/>
          </p:cNvSpPr>
          <p:nvPr>
            <p:ph type="sldNum" sz="quarter" idx="5"/>
          </p:nvPr>
        </p:nvSpPr>
        <p:spPr/>
        <p:txBody>
          <a:bodyPr/>
          <a:lstStyle/>
          <a:p>
            <a:fld id="{BA1AFD66-2597-4960-86E3-D00E2B43A69D}"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4100509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1.jpg"/></Relationships>
</file>

<file path=ppt/slideLayouts/_rels/slideLayout11.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xmlns="" id="{E93B77DD-25FA-4E00-A89E-457DC2A93CE4}"/>
              </a:ext>
            </a:extLst>
          </p:cNvPr>
          <p:cNvSpPr>
            <a:spLocks noGrp="1"/>
          </p:cNvSpPr>
          <p:nvPr>
            <p:ph type="title"/>
          </p:nvPr>
        </p:nvSpPr>
        <p:spPr>
          <a:xfrm>
            <a:off x="430209" y="254639"/>
            <a:ext cx="9694232" cy="452432"/>
          </a:xfrm>
          <a:prstGeom prst="rect">
            <a:avLst/>
          </a:prstGeom>
        </p:spPr>
        <p:txBody>
          <a:bodyPr wrap="square" anchor="t" anchorCtr="0">
            <a:spAutoFit/>
          </a:bodyPr>
          <a:lstStyle>
            <a:lvl1pPr>
              <a:defRPr sz="2600" b="1">
                <a:solidFill>
                  <a:srgbClr val="4D4D4D"/>
                </a:solidFill>
                <a:latin typeface="+mj-lt"/>
                <a:cs typeface="Arial" panose="020B0604020202020204" pitchFamily="34" charset="0"/>
              </a:defRPr>
            </a:lvl1pPr>
          </a:lstStyle>
          <a:p>
            <a:r>
              <a:rPr lang="en-US"/>
              <a:t>Click to edit Master title style</a:t>
            </a:r>
            <a:endParaRPr lang="en-US" dirty="0"/>
          </a:p>
        </p:txBody>
      </p:sp>
      <p:sp>
        <p:nvSpPr>
          <p:cNvPr id="4" name="Text Box 16">
            <a:extLst>
              <a:ext uri="{FF2B5EF4-FFF2-40B4-BE49-F238E27FC236}">
                <a16:creationId xmlns:a16="http://schemas.microsoft.com/office/drawing/2014/main" xmlns="" id="{6A9F6C51-16C8-4D90-90D8-2BFAED91032D}"/>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5" name="Slide Number Placeholder 5">
            <a:extLst>
              <a:ext uri="{FF2B5EF4-FFF2-40B4-BE49-F238E27FC236}">
                <a16:creationId xmlns:a16="http://schemas.microsoft.com/office/drawing/2014/main" xmlns="" id="{E5DF3227-37E5-4EC6-921E-BA24D2499B7C}"/>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pic>
        <p:nvPicPr>
          <p:cNvPr id="8" name="Picture 7" descr="cid:image001.jpg@01DA2EE5.450D9F00"/>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940801" y="143514"/>
            <a:ext cx="3155950" cy="222250"/>
          </a:xfrm>
          <a:prstGeom prst="rect">
            <a:avLst/>
          </a:prstGeom>
          <a:noFill/>
          <a:ln>
            <a:noFill/>
          </a:ln>
        </p:spPr>
      </p:pic>
    </p:spTree>
    <p:extLst>
      <p:ext uri="{BB962C8B-B14F-4D97-AF65-F5344CB8AC3E}">
        <p14:creationId xmlns:p14="http://schemas.microsoft.com/office/powerpoint/2010/main" val="1062012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xmlns="" id="{F0CC8597-9DCE-4EC6-B8F6-C15AD47456B9}"/>
              </a:ext>
            </a:extLst>
          </p:cNvPr>
          <p:cNvPicPr>
            <a:picLocks noChangeAspect="1"/>
          </p:cNvPicPr>
          <p:nvPr userDrawn="1"/>
        </p:nvPicPr>
        <p:blipFill rotWithShape="1">
          <a:blip r:embed="rId2" cstate="screen">
            <a:extLst>
              <a:ext uri="{28A0092B-C50C-407E-A947-70E740481C1C}">
                <a14:useLocalDpi xmlns:a14="http://schemas.microsoft.com/office/drawing/2010/main"/>
              </a:ext>
              <a:ext uri="{96DAC541-7B7A-43D3-8B79-37D633B846F1}">
                <asvg:svgBlip xmlns="" xmlns:asvg="http://schemas.microsoft.com/office/drawing/2016/SVG/main" r:embed="rId3"/>
              </a:ext>
            </a:extLst>
          </a:blip>
          <a:srcRect l="1618" b="7918"/>
          <a:stretch/>
        </p:blipFill>
        <p:spPr>
          <a:xfrm rot="10800000">
            <a:off x="5243548" y="-2"/>
            <a:ext cx="6948451" cy="6748663"/>
          </a:xfrm>
          <a:prstGeom prst="rect">
            <a:avLst/>
          </a:prstGeom>
        </p:spPr>
      </p:pic>
      <p:sp>
        <p:nvSpPr>
          <p:cNvPr id="6" name="Freeform 349">
            <a:extLst>
              <a:ext uri="{FF2B5EF4-FFF2-40B4-BE49-F238E27FC236}">
                <a16:creationId xmlns:a16="http://schemas.microsoft.com/office/drawing/2014/main" xmlns="" id="{08E7AD90-C95C-480F-90F5-7BF17C37553B}"/>
              </a:ext>
            </a:extLst>
          </p:cNvPr>
          <p:cNvSpPr>
            <a:spLocks/>
          </p:cNvSpPr>
          <p:nvPr userDrawn="1"/>
        </p:nvSpPr>
        <p:spPr bwMode="auto">
          <a:xfrm>
            <a:off x="9168646" y="123091"/>
            <a:ext cx="1213805" cy="1211706"/>
          </a:xfrm>
          <a:custGeom>
            <a:avLst/>
            <a:gdLst>
              <a:gd name="T0" fmla="*/ 727 w 762"/>
              <a:gd name="T1" fmla="*/ 35 h 762"/>
              <a:gd name="T2" fmla="*/ 727 w 762"/>
              <a:gd name="T3" fmla="*/ 163 h 762"/>
              <a:gd name="T4" fmla="*/ 163 w 762"/>
              <a:gd name="T5" fmla="*/ 727 h 762"/>
              <a:gd name="T6" fmla="*/ 36 w 762"/>
              <a:gd name="T7" fmla="*/ 727 h 762"/>
              <a:gd name="T8" fmla="*/ 36 w 762"/>
              <a:gd name="T9" fmla="*/ 727 h 762"/>
              <a:gd name="T10" fmla="*/ 36 w 762"/>
              <a:gd name="T11" fmla="*/ 599 h 762"/>
              <a:gd name="T12" fmla="*/ 599 w 762"/>
              <a:gd name="T13" fmla="*/ 35 h 762"/>
              <a:gd name="T14" fmla="*/ 727 w 762"/>
              <a:gd name="T15" fmla="*/ 35 h 7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2" h="762">
                <a:moveTo>
                  <a:pt x="727" y="35"/>
                </a:moveTo>
                <a:cubicBezTo>
                  <a:pt x="762" y="71"/>
                  <a:pt x="762" y="128"/>
                  <a:pt x="727" y="163"/>
                </a:cubicBezTo>
                <a:cubicBezTo>
                  <a:pt x="163" y="727"/>
                  <a:pt x="163" y="727"/>
                  <a:pt x="163" y="727"/>
                </a:cubicBezTo>
                <a:cubicBezTo>
                  <a:pt x="128" y="762"/>
                  <a:pt x="71" y="762"/>
                  <a:pt x="36" y="727"/>
                </a:cubicBezTo>
                <a:cubicBezTo>
                  <a:pt x="36" y="727"/>
                  <a:pt x="36" y="727"/>
                  <a:pt x="36" y="727"/>
                </a:cubicBezTo>
                <a:cubicBezTo>
                  <a:pt x="0" y="691"/>
                  <a:pt x="0" y="634"/>
                  <a:pt x="36" y="599"/>
                </a:cubicBezTo>
                <a:cubicBezTo>
                  <a:pt x="599" y="35"/>
                  <a:pt x="599" y="35"/>
                  <a:pt x="599" y="35"/>
                </a:cubicBezTo>
                <a:cubicBezTo>
                  <a:pt x="635" y="0"/>
                  <a:pt x="692" y="0"/>
                  <a:pt x="727" y="35"/>
                </a:cubicBezTo>
                <a:close/>
              </a:path>
            </a:pathLst>
          </a:custGeom>
          <a:solidFill>
            <a:srgbClr val="FC6D1E"/>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4" name="Picture Placeholder 3">
            <a:extLst>
              <a:ext uri="{FF2B5EF4-FFF2-40B4-BE49-F238E27FC236}">
                <a16:creationId xmlns:a16="http://schemas.microsoft.com/office/drawing/2014/main" xmlns="" id="{0E0DC3BE-3548-41C8-A9E2-54FC0B4FA9FF}"/>
              </a:ext>
            </a:extLst>
          </p:cNvPr>
          <p:cNvSpPr>
            <a:spLocks noGrp="1"/>
          </p:cNvSpPr>
          <p:nvPr>
            <p:ph type="pic" sz="quarter" idx="10"/>
          </p:nvPr>
        </p:nvSpPr>
        <p:spPr>
          <a:xfrm>
            <a:off x="6730917" y="785838"/>
            <a:ext cx="3923730" cy="3928402"/>
          </a:xfrm>
          <a:custGeom>
            <a:avLst/>
            <a:gdLst>
              <a:gd name="connsiteX0" fmla="*/ 2299602 w 4599204"/>
              <a:gd name="connsiteY0" fmla="*/ 0 h 4604680"/>
              <a:gd name="connsiteX1" fmla="*/ 4599204 w 4599204"/>
              <a:gd name="connsiteY1" fmla="*/ 2302340 h 4604680"/>
              <a:gd name="connsiteX2" fmla="*/ 2299602 w 4599204"/>
              <a:gd name="connsiteY2" fmla="*/ 4604680 h 4604680"/>
              <a:gd name="connsiteX3" fmla="*/ 0 w 4599204"/>
              <a:gd name="connsiteY3" fmla="*/ 2302340 h 4604680"/>
              <a:gd name="connsiteX4" fmla="*/ 2299602 w 4599204"/>
              <a:gd name="connsiteY4" fmla="*/ 0 h 4604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9204" h="4604680">
                <a:moveTo>
                  <a:pt x="2299602" y="0"/>
                </a:moveTo>
                <a:cubicBezTo>
                  <a:pt x="3569637" y="0"/>
                  <a:pt x="4599204" y="1030793"/>
                  <a:pt x="4599204" y="2302340"/>
                </a:cubicBezTo>
                <a:cubicBezTo>
                  <a:pt x="4599204" y="3573887"/>
                  <a:pt x="3569637" y="4604680"/>
                  <a:pt x="2299602" y="4604680"/>
                </a:cubicBezTo>
                <a:cubicBezTo>
                  <a:pt x="1029567" y="4604680"/>
                  <a:pt x="0" y="3573887"/>
                  <a:pt x="0" y="2302340"/>
                </a:cubicBezTo>
                <a:cubicBezTo>
                  <a:pt x="0" y="1030793"/>
                  <a:pt x="1029567" y="0"/>
                  <a:pt x="2299602" y="0"/>
                </a:cubicBezTo>
                <a:close/>
              </a:path>
            </a:pathLst>
          </a:custGeom>
          <a:pattFill prst="pct20">
            <a:fgClr>
              <a:schemeClr val="accent1"/>
            </a:fgClr>
            <a:bgClr>
              <a:schemeClr val="bg1"/>
            </a:bgClr>
          </a:pattFill>
          <a:ln w="76200">
            <a:solidFill>
              <a:schemeClr val="bg1"/>
            </a:solidFill>
          </a:ln>
        </p:spPr>
        <p:txBody>
          <a:bodyPr wrap="square">
            <a:noAutofit/>
          </a:bodyPr>
          <a:lstStyle>
            <a:lvl1pPr>
              <a:defRPr>
                <a:latin typeface="Lato" panose="020F0502020204030203" pitchFamily="34" charset="0"/>
              </a:defRPr>
            </a:lvl1pPr>
          </a:lstStyle>
          <a:p>
            <a:r>
              <a:rPr lang="en-US"/>
              <a:t>Click icon to add picture</a:t>
            </a:r>
            <a:endParaRPr lang="en-ID" dirty="0"/>
          </a:p>
        </p:txBody>
      </p:sp>
      <p:sp>
        <p:nvSpPr>
          <p:cNvPr id="8" name="Title 2">
            <a:extLst>
              <a:ext uri="{FF2B5EF4-FFF2-40B4-BE49-F238E27FC236}">
                <a16:creationId xmlns:a16="http://schemas.microsoft.com/office/drawing/2014/main" xmlns="" id="{2C3937B0-997B-4372-940D-E52A298021D0}"/>
              </a:ext>
            </a:extLst>
          </p:cNvPr>
          <p:cNvSpPr>
            <a:spLocks noGrp="1"/>
          </p:cNvSpPr>
          <p:nvPr>
            <p:ph type="title"/>
          </p:nvPr>
        </p:nvSpPr>
        <p:spPr>
          <a:xfrm>
            <a:off x="552450" y="2473040"/>
            <a:ext cx="5080000" cy="553998"/>
          </a:xfrm>
        </p:spPr>
        <p:txBody>
          <a:bodyPr lIns="0" tIns="0" rIns="0" bIns="0" anchor="t" anchorCtr="0">
            <a:spAutoFit/>
          </a:bodyPr>
          <a:lstStyle>
            <a:lvl1pPr marL="0" algn="l" defTabSz="914400" rtl="0" eaLnBrk="1" latinLnBrk="0" hangingPunct="1">
              <a:defRPr lang="en-US" sz="4000" b="0" kern="1200" dirty="0">
                <a:solidFill>
                  <a:schemeClr val="accent1"/>
                </a:solidFill>
                <a:latin typeface="+mn-lt"/>
                <a:ea typeface="+mn-ea"/>
                <a:cs typeface="Arial" panose="020B0604020202020204" pitchFamily="34" charset="0"/>
              </a:defRPr>
            </a:lvl1pPr>
          </a:lstStyle>
          <a:p>
            <a:r>
              <a:rPr lang="en-US"/>
              <a:t>Click to edit Master title style</a:t>
            </a:r>
            <a:endParaRPr lang="en-US" dirty="0"/>
          </a:p>
        </p:txBody>
      </p:sp>
      <p:grpSp>
        <p:nvGrpSpPr>
          <p:cNvPr id="9" name="Group 8">
            <a:extLst>
              <a:ext uri="{FF2B5EF4-FFF2-40B4-BE49-F238E27FC236}">
                <a16:creationId xmlns:a16="http://schemas.microsoft.com/office/drawing/2014/main" xmlns="" id="{0715C040-6465-4BCA-9B74-D0A3CFCC6595}"/>
              </a:ext>
            </a:extLst>
          </p:cNvPr>
          <p:cNvGrpSpPr/>
          <p:nvPr userDrawn="1"/>
        </p:nvGrpSpPr>
        <p:grpSpPr>
          <a:xfrm>
            <a:off x="628650" y="3818247"/>
            <a:ext cx="3319697" cy="1791985"/>
            <a:chOff x="628650" y="3472302"/>
            <a:chExt cx="3319697" cy="1791985"/>
          </a:xfrm>
        </p:grpSpPr>
        <p:sp>
          <p:nvSpPr>
            <p:cNvPr id="10" name="Rectangle: Rounded Corners 9">
              <a:extLst>
                <a:ext uri="{FF2B5EF4-FFF2-40B4-BE49-F238E27FC236}">
                  <a16:creationId xmlns:a16="http://schemas.microsoft.com/office/drawing/2014/main" xmlns="" id="{433977DC-58E0-473D-B10C-712535872997}"/>
                </a:ext>
              </a:extLst>
            </p:cNvPr>
            <p:cNvSpPr/>
            <p:nvPr/>
          </p:nvSpPr>
          <p:spPr>
            <a:xfrm>
              <a:off x="705816" y="4872983"/>
              <a:ext cx="2258529" cy="391304"/>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a:solidFill>
                    <a:schemeClr val="bg1"/>
                  </a:solidFill>
                  <a:latin typeface="Lato" panose="020F0502020204030203" pitchFamily="34" charset="0"/>
                </a:rPr>
                <a:t>Delighted Customers</a:t>
              </a:r>
              <a:endParaRPr lang="en-US" sz="1600" i="1" dirty="0">
                <a:solidFill>
                  <a:schemeClr val="bg1"/>
                </a:solidFill>
                <a:latin typeface="Lato" panose="020F0502020204030203" pitchFamily="34" charset="0"/>
              </a:endParaRPr>
            </a:p>
          </p:txBody>
        </p:sp>
        <p:sp>
          <p:nvSpPr>
            <p:cNvPr id="11" name="Rectangle: Rounded Corners 10">
              <a:extLst>
                <a:ext uri="{FF2B5EF4-FFF2-40B4-BE49-F238E27FC236}">
                  <a16:creationId xmlns:a16="http://schemas.microsoft.com/office/drawing/2014/main" xmlns="" id="{1654CB59-463F-4061-976E-4A601A0B68A6}"/>
                </a:ext>
              </a:extLst>
            </p:cNvPr>
            <p:cNvSpPr/>
            <p:nvPr/>
          </p:nvSpPr>
          <p:spPr>
            <a:xfrm>
              <a:off x="628650" y="3472302"/>
              <a:ext cx="2258529" cy="391304"/>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600" i="1">
                  <a:solidFill>
                    <a:schemeClr val="bg1"/>
                  </a:solidFill>
                  <a:latin typeface="Lato" panose="020F0502020204030203" pitchFamily="34" charset="0"/>
                </a:rPr>
                <a:t>Innovative Services</a:t>
              </a:r>
              <a:endParaRPr lang="en-US" sz="1600" i="1" dirty="0">
                <a:solidFill>
                  <a:schemeClr val="bg1"/>
                </a:solidFill>
                <a:latin typeface="Lato" panose="020F0502020204030203" pitchFamily="34" charset="0"/>
              </a:endParaRPr>
            </a:p>
          </p:txBody>
        </p:sp>
        <p:sp>
          <p:nvSpPr>
            <p:cNvPr id="12" name="Oval 11">
              <a:extLst>
                <a:ext uri="{FF2B5EF4-FFF2-40B4-BE49-F238E27FC236}">
                  <a16:creationId xmlns:a16="http://schemas.microsoft.com/office/drawing/2014/main" xmlns="" id="{F4C53A0A-C402-4B0C-97D6-F088CA402393}"/>
                </a:ext>
              </a:extLst>
            </p:cNvPr>
            <p:cNvSpPr/>
            <p:nvPr/>
          </p:nvSpPr>
          <p:spPr>
            <a:xfrm>
              <a:off x="2964345" y="3513941"/>
              <a:ext cx="332170" cy="332170"/>
            </a:xfrm>
            <a:prstGeom prst="ellipse">
              <a:avLst/>
            </a:prstGeom>
            <a:solidFill>
              <a:srgbClr val="01CE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grpSp>
          <p:nvGrpSpPr>
            <p:cNvPr id="13" name="Group 12">
              <a:extLst>
                <a:ext uri="{FF2B5EF4-FFF2-40B4-BE49-F238E27FC236}">
                  <a16:creationId xmlns:a16="http://schemas.microsoft.com/office/drawing/2014/main" xmlns="" id="{67A5EE86-0B40-4A88-9214-D2F49C7CBD27}"/>
                </a:ext>
              </a:extLst>
            </p:cNvPr>
            <p:cNvGrpSpPr/>
            <p:nvPr/>
          </p:nvGrpSpPr>
          <p:grpSpPr>
            <a:xfrm>
              <a:off x="1191675" y="4172643"/>
              <a:ext cx="2756672" cy="391304"/>
              <a:chOff x="1115475" y="4110459"/>
              <a:chExt cx="2756672" cy="391304"/>
            </a:xfrm>
          </p:grpSpPr>
          <p:sp>
            <p:nvSpPr>
              <p:cNvPr id="15" name="Rectangle: Rounded Corners 14">
                <a:extLst>
                  <a:ext uri="{FF2B5EF4-FFF2-40B4-BE49-F238E27FC236}">
                    <a16:creationId xmlns:a16="http://schemas.microsoft.com/office/drawing/2014/main" xmlns="" id="{46079FEC-6AC6-4632-AABD-59916DEBCBDF}"/>
                  </a:ext>
                </a:extLst>
              </p:cNvPr>
              <p:cNvSpPr/>
              <p:nvPr/>
            </p:nvSpPr>
            <p:spPr>
              <a:xfrm>
                <a:off x="1613618" y="4110459"/>
                <a:ext cx="2258529" cy="39130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i="1">
                    <a:solidFill>
                      <a:schemeClr val="bg1"/>
                    </a:solidFill>
                    <a:latin typeface="Lato" panose="020F0502020204030203" pitchFamily="34" charset="0"/>
                  </a:rPr>
                  <a:t>Passionate Employees</a:t>
                </a:r>
                <a:endParaRPr lang="en-US" sz="1600" i="1" dirty="0">
                  <a:solidFill>
                    <a:schemeClr val="bg1"/>
                  </a:solidFill>
                  <a:latin typeface="Lato" panose="020F0502020204030203" pitchFamily="34" charset="0"/>
                </a:endParaRPr>
              </a:p>
            </p:txBody>
          </p:sp>
          <p:sp>
            <p:nvSpPr>
              <p:cNvPr id="16" name="Oval 15">
                <a:extLst>
                  <a:ext uri="{FF2B5EF4-FFF2-40B4-BE49-F238E27FC236}">
                    <a16:creationId xmlns:a16="http://schemas.microsoft.com/office/drawing/2014/main" xmlns="" id="{ABADAB47-3577-412E-BDC3-D0997ED8CD28}"/>
                  </a:ext>
                </a:extLst>
              </p:cNvPr>
              <p:cNvSpPr/>
              <p:nvPr/>
            </p:nvSpPr>
            <p:spPr>
              <a:xfrm>
                <a:off x="1115475" y="4125658"/>
                <a:ext cx="367782" cy="367782"/>
              </a:xfrm>
              <a:prstGeom prst="ellipse">
                <a:avLst/>
              </a:prstGeom>
              <a:solidFill>
                <a:srgbClr val="FEB8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grpSp>
        <p:sp>
          <p:nvSpPr>
            <p:cNvPr id="14" name="Oval 13">
              <a:extLst>
                <a:ext uri="{FF2B5EF4-FFF2-40B4-BE49-F238E27FC236}">
                  <a16:creationId xmlns:a16="http://schemas.microsoft.com/office/drawing/2014/main" xmlns="" id="{AF31C3A2-6F80-484C-BC63-B3496B048A63}"/>
                </a:ext>
              </a:extLst>
            </p:cNvPr>
            <p:cNvSpPr/>
            <p:nvPr/>
          </p:nvSpPr>
          <p:spPr>
            <a:xfrm>
              <a:off x="3057672" y="4884744"/>
              <a:ext cx="367782" cy="367782"/>
            </a:xfrm>
            <a:prstGeom prst="ellipse">
              <a:avLst/>
            </a:prstGeom>
            <a:solidFill>
              <a:srgbClr val="EB2A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grpSp>
      <p:sp>
        <p:nvSpPr>
          <p:cNvPr id="17" name="Text Box 16">
            <a:extLst>
              <a:ext uri="{FF2B5EF4-FFF2-40B4-BE49-F238E27FC236}">
                <a16:creationId xmlns:a16="http://schemas.microsoft.com/office/drawing/2014/main" xmlns="" id="{ED912C31-787E-41A7-99D5-6F8D619446B1}"/>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pic>
        <p:nvPicPr>
          <p:cNvPr id="18" name="Picture 17" descr="cid:image001.jpg@01DA2EE5.450D9F00"/>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214008" y="123091"/>
            <a:ext cx="3155950" cy="222250"/>
          </a:xfrm>
          <a:prstGeom prst="rect">
            <a:avLst/>
          </a:prstGeom>
          <a:noFill/>
          <a:ln>
            <a:noFill/>
          </a:ln>
        </p:spPr>
      </p:pic>
    </p:spTree>
    <p:extLst>
      <p:ext uri="{BB962C8B-B14F-4D97-AF65-F5344CB8AC3E}">
        <p14:creationId xmlns:p14="http://schemas.microsoft.com/office/powerpoint/2010/main" val="486706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over - Dark Backgroun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xmlns="" id="{D4945255-4D54-BD6F-F948-3B2AF5A407AD}"/>
              </a:ext>
            </a:extLst>
          </p:cNvPr>
          <p:cNvSpPr>
            <a:spLocks noGrp="1"/>
          </p:cNvSpPr>
          <p:nvPr>
            <p:ph type="pic" sz="quarter" idx="16" hasCustomPrompt="1"/>
          </p:nvPr>
        </p:nvSpPr>
        <p:spPr>
          <a:xfrm>
            <a:off x="0" y="0"/>
            <a:ext cx="12192000" cy="6858000"/>
          </a:xfrm>
          <a:prstGeom prst="rect">
            <a:avLst/>
          </a:prstGeom>
        </p:spPr>
        <p:txBody>
          <a:bodyPr anchor="ctr" anchorCtr="1"/>
          <a:lstStyle>
            <a:lvl1pPr marL="0" indent="0" algn="ctr">
              <a:buNone/>
              <a:defRPr/>
            </a:lvl1pPr>
          </a:lstStyle>
          <a:p>
            <a:r>
              <a:rPr lang="en-US" dirty="0"/>
              <a:t>Replace with brand-approved image </a:t>
            </a:r>
            <a:br>
              <a:rPr lang="en-US" dirty="0"/>
            </a:br>
            <a:r>
              <a:rPr lang="en-US" dirty="0"/>
              <a:t>of your choice from </a:t>
            </a:r>
            <a:r>
              <a:rPr lang="en-US" dirty="0" err="1"/>
              <a:t>SalesCentral</a:t>
            </a:r>
            <a:endParaRPr lang="en-US" dirty="0"/>
          </a:p>
        </p:txBody>
      </p:sp>
      <p:pic>
        <p:nvPicPr>
          <p:cNvPr id="2" name="Graphic 1">
            <a:extLst>
              <a:ext uri="{FF2B5EF4-FFF2-40B4-BE49-F238E27FC236}">
                <a16:creationId xmlns:a16="http://schemas.microsoft.com/office/drawing/2014/main" xmlns="" id="{996AE751-2F54-4367-5763-1CA29070519B}"/>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822960" y="731098"/>
            <a:ext cx="1554480" cy="208656"/>
          </a:xfrm>
          <a:prstGeom prst="rect">
            <a:avLst/>
          </a:prstGeom>
        </p:spPr>
      </p:pic>
      <p:sp>
        <p:nvSpPr>
          <p:cNvPr id="3" name="Title 5">
            <a:extLst>
              <a:ext uri="{FF2B5EF4-FFF2-40B4-BE49-F238E27FC236}">
                <a16:creationId xmlns:a16="http://schemas.microsoft.com/office/drawing/2014/main" xmlns="" id="{DD50AA0C-0C3E-74E8-926C-4A0ADFFEE62A}"/>
              </a:ext>
            </a:extLst>
          </p:cNvPr>
          <p:cNvSpPr>
            <a:spLocks noGrp="1"/>
          </p:cNvSpPr>
          <p:nvPr>
            <p:ph type="title" hasCustomPrompt="1"/>
          </p:nvPr>
        </p:nvSpPr>
        <p:spPr>
          <a:xfrm>
            <a:off x="822960" y="3108960"/>
            <a:ext cx="5105400" cy="623248"/>
          </a:xfrm>
          <a:prstGeom prst="rect">
            <a:avLst/>
          </a:prstGeom>
        </p:spPr>
        <p:txBody>
          <a:bodyPr wrap="square" lIns="0" tIns="0" rIns="0" bIns="0" anchor="ctr" anchorCtr="0">
            <a:spAutoFit/>
          </a:bodyPr>
          <a:lstStyle>
            <a:lvl1pPr>
              <a:defRPr lang="en-US" sz="4500" dirty="0">
                <a:solidFill>
                  <a:schemeClr val="bg1"/>
                </a:solidFill>
              </a:defRPr>
            </a:lvl1pPr>
          </a:lstStyle>
          <a:p>
            <a:pPr lvl="0"/>
            <a:r>
              <a:rPr lang="en-US" dirty="0"/>
              <a:t>Click to edit title</a:t>
            </a:r>
          </a:p>
        </p:txBody>
      </p:sp>
    </p:spTree>
    <p:extLst>
      <p:ext uri="{BB962C8B-B14F-4D97-AF65-F5344CB8AC3E}">
        <p14:creationId xmlns:p14="http://schemas.microsoft.com/office/powerpoint/2010/main" val="928342702"/>
      </p:ext>
    </p:extLst>
  </p:cSld>
  <p:clrMapOvr>
    <a:masterClrMapping/>
  </p:clrMapOvr>
  <p:extLst>
    <p:ext uri="{DCECCB84-F9BA-43D5-87BE-67443E8EF086}">
      <p15:sldGuideLst xmlns:p15="http://schemas.microsoft.com/office/powerpoint/2012/main">
        <p15:guide id="1" orient="horz" pos="4020">
          <p15:clr>
            <a:srgbClr val="FBAE40"/>
          </p15:clr>
        </p15:guide>
        <p15:guide id="2" pos="393">
          <p15:clr>
            <a:srgbClr val="FBAE40"/>
          </p15:clr>
        </p15:guide>
        <p15:guide id="3" pos="7287">
          <p15:clr>
            <a:srgbClr val="FBAE40"/>
          </p15:clr>
        </p15:guide>
        <p15:guide id="4" orient="horz" pos="232">
          <p15:clr>
            <a:srgbClr val="FBAE40"/>
          </p15:clr>
        </p15:guide>
        <p15:guide id="5" orient="horz" pos="57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_Custom Layout">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xmlns="" id="{BEF71674-9144-08B7-A17A-3B084A2CE560}"/>
              </a:ext>
            </a:extLst>
          </p:cNvPr>
          <p:cNvSpPr txBox="1">
            <a:spLocks/>
          </p:cNvSpPr>
          <p:nvPr userDrawn="1"/>
        </p:nvSpPr>
        <p:spPr>
          <a:xfrm>
            <a:off x="11568055" y="6453188"/>
            <a:ext cx="270570" cy="138499"/>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lgn="r"/>
            <a:fld id="{39601925-951F-4EA8-91E5-A517312BFAAA}" type="slidenum">
              <a:rPr lang="en-US" sz="900" smtClean="0">
                <a:solidFill>
                  <a:schemeClr val="tx1"/>
                </a:solidFill>
                <a:latin typeface="+mn-lt"/>
              </a:rPr>
              <a:pPr lvl="0" algn="r"/>
              <a:t>‹#›</a:t>
            </a:fld>
            <a:endParaRPr lang="en-US" sz="900">
              <a:solidFill>
                <a:schemeClr val="tx1"/>
              </a:solidFill>
              <a:latin typeface="+mn-lt"/>
            </a:endParaRPr>
          </a:p>
        </p:txBody>
      </p:sp>
      <p:sp>
        <p:nvSpPr>
          <p:cNvPr id="9" name="Text Placeholder 18">
            <a:extLst>
              <a:ext uri="{FF2B5EF4-FFF2-40B4-BE49-F238E27FC236}">
                <a16:creationId xmlns:a16="http://schemas.microsoft.com/office/drawing/2014/main" xmlns="" id="{1A92E810-A64D-864A-E713-F5B7065D4E11}"/>
              </a:ext>
            </a:extLst>
          </p:cNvPr>
          <p:cNvSpPr>
            <a:spLocks noGrp="1"/>
          </p:cNvSpPr>
          <p:nvPr>
            <p:ph type="body" sz="quarter" idx="15" hasCustomPrompt="1"/>
          </p:nvPr>
        </p:nvSpPr>
        <p:spPr>
          <a:xfrm flipH="1">
            <a:off x="623888" y="457200"/>
            <a:ext cx="8172450" cy="244101"/>
          </a:xfrm>
          <a:prstGeom prst="rect">
            <a:avLst/>
          </a:prstGeom>
        </p:spPr>
        <p:txBody>
          <a:bodyPr wrap="square" lIns="0" tIns="36000" rIns="0" bIns="0" anchor="t" anchorCtr="0">
            <a:spAutoFit/>
          </a:bodyPr>
          <a:lstStyle>
            <a:lvl1pPr marL="0" indent="0">
              <a:buNone/>
              <a:defRPr lang="en-US" sz="1500" b="0" kern="1200" dirty="0">
                <a:solidFill>
                  <a:schemeClr val="tx1"/>
                </a:solidFill>
                <a:latin typeface="+mn-lt"/>
                <a:ea typeface="+mn-ea"/>
                <a:cs typeface="+mn-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dirty="0"/>
              <a:t>Deck Title/Main Idea</a:t>
            </a:r>
          </a:p>
        </p:txBody>
      </p:sp>
      <p:pic>
        <p:nvPicPr>
          <p:cNvPr id="11" name="Graphic 1">
            <a:extLst>
              <a:ext uri="{FF2B5EF4-FFF2-40B4-BE49-F238E27FC236}">
                <a16:creationId xmlns:a16="http://schemas.microsoft.com/office/drawing/2014/main" xmlns="" id="{BA3895CC-568A-639E-289C-349CD49C4390}"/>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10917328" y="345760"/>
            <a:ext cx="914400" cy="122739"/>
          </a:xfrm>
          <a:prstGeom prst="rect">
            <a:avLst/>
          </a:prstGeom>
        </p:spPr>
      </p:pic>
      <p:sp>
        <p:nvSpPr>
          <p:cNvPr id="12" name="TextBox 11">
            <a:extLst>
              <a:ext uri="{FF2B5EF4-FFF2-40B4-BE49-F238E27FC236}">
                <a16:creationId xmlns:a16="http://schemas.microsoft.com/office/drawing/2014/main" xmlns="" id="{40F7FFEB-A63D-7128-BD14-C91E8A94E52A}"/>
              </a:ext>
            </a:extLst>
          </p:cNvPr>
          <p:cNvSpPr txBox="1"/>
          <p:nvPr userDrawn="1"/>
        </p:nvSpPr>
        <p:spPr>
          <a:xfrm>
            <a:off x="623888" y="6453188"/>
            <a:ext cx="2781211" cy="107722"/>
          </a:xfrm>
          <a:prstGeom prst="rect">
            <a:avLst/>
          </a:prstGeom>
          <a:noFill/>
        </p:spPr>
        <p:txBody>
          <a:bodyPr wrap="square" lIns="0" tIns="0" rIns="0" bIns="0" rtlCol="0">
            <a:spAutoFit/>
          </a:bodyPr>
          <a:lstStyle/>
          <a:p>
            <a:pPr defTabSz="457200">
              <a:defRPr/>
            </a:pPr>
            <a:r>
              <a:rPr lang="en-IN" sz="700" kern="0" spc="50" dirty="0">
                <a:solidFill>
                  <a:srgbClr val="8088A7">
                    <a:lumMod val="75000"/>
                  </a:srgbClr>
                </a:solidFill>
                <a:latin typeface="Manrope"/>
                <a:cs typeface="Heebo" pitchFamily="2" charset="-79"/>
              </a:rPr>
              <a:t>© Hexaware Technologies. Confidential briefing. </a:t>
            </a:r>
            <a:endParaRPr lang="en-US" sz="700" kern="0" spc="50" dirty="0">
              <a:solidFill>
                <a:srgbClr val="8088A7">
                  <a:lumMod val="75000"/>
                </a:srgbClr>
              </a:solidFill>
              <a:latin typeface="Manrope"/>
              <a:cs typeface="Heebo" pitchFamily="2" charset="-79"/>
            </a:endParaRPr>
          </a:p>
        </p:txBody>
      </p:sp>
    </p:spTree>
    <p:extLst>
      <p:ext uri="{BB962C8B-B14F-4D97-AF65-F5344CB8AC3E}">
        <p14:creationId xmlns:p14="http://schemas.microsoft.com/office/powerpoint/2010/main" val="2822533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8252609-B95D-47DE-8A98-A0CDCCE3C66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t="17963" r="31745"/>
          <a:stretch/>
        </p:blipFill>
        <p:spPr>
          <a:xfrm>
            <a:off x="5239432" y="-1"/>
            <a:ext cx="6952568" cy="6686551"/>
          </a:xfrm>
          <a:prstGeom prst="rect">
            <a:avLst/>
          </a:prstGeom>
        </p:spPr>
      </p:pic>
      <p:sp>
        <p:nvSpPr>
          <p:cNvPr id="3" name="Title 1">
            <a:extLst>
              <a:ext uri="{FF2B5EF4-FFF2-40B4-BE49-F238E27FC236}">
                <a16:creationId xmlns:a16="http://schemas.microsoft.com/office/drawing/2014/main" xmlns="" id="{519B916A-6B66-4B1D-B095-F08F0D9AD38F}"/>
              </a:ext>
            </a:extLst>
          </p:cNvPr>
          <p:cNvSpPr>
            <a:spLocks noGrp="1"/>
          </p:cNvSpPr>
          <p:nvPr>
            <p:ph type="title"/>
          </p:nvPr>
        </p:nvSpPr>
        <p:spPr>
          <a:xfrm>
            <a:off x="430209" y="254638"/>
            <a:ext cx="4014791"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a:t>Click to edit Master title style</a:t>
            </a:r>
            <a:endParaRPr lang="en-US" dirty="0"/>
          </a:p>
        </p:txBody>
      </p:sp>
      <p:sp>
        <p:nvSpPr>
          <p:cNvPr id="24" name="Picture Placeholder 4">
            <a:extLst>
              <a:ext uri="{FF2B5EF4-FFF2-40B4-BE49-F238E27FC236}">
                <a16:creationId xmlns:a16="http://schemas.microsoft.com/office/drawing/2014/main" xmlns="" id="{F5EFD946-4282-40B4-A64E-B8416056437A}"/>
              </a:ext>
            </a:extLst>
          </p:cNvPr>
          <p:cNvSpPr>
            <a:spLocks noGrp="1"/>
          </p:cNvSpPr>
          <p:nvPr>
            <p:ph type="pic" sz="quarter" idx="10"/>
          </p:nvPr>
        </p:nvSpPr>
        <p:spPr>
          <a:xfrm>
            <a:off x="5657564" y="342579"/>
            <a:ext cx="5994975" cy="5994975"/>
          </a:xfrm>
          <a:prstGeom prst="ellipse">
            <a:avLst/>
          </a:prstGeom>
          <a:pattFill prst="pct20">
            <a:fgClr>
              <a:schemeClr val="accent1"/>
            </a:fgClr>
            <a:bgClr>
              <a:schemeClr val="bg1"/>
            </a:bgClr>
          </a:pattFill>
        </p:spPr>
        <p:txBody>
          <a:bodyPr/>
          <a:lstStyle>
            <a:lvl1pPr>
              <a:defRPr>
                <a:latin typeface="Lato" panose="020F0502020204030203" pitchFamily="34" charset="0"/>
              </a:defRPr>
            </a:lvl1pPr>
          </a:lstStyle>
          <a:p>
            <a:r>
              <a:rPr lang="en-US"/>
              <a:t>Click icon to add picture</a:t>
            </a:r>
            <a:endParaRPr lang="en-ID" dirty="0"/>
          </a:p>
        </p:txBody>
      </p:sp>
      <p:sp>
        <p:nvSpPr>
          <p:cNvPr id="27" name="Freeform: Shape 26">
            <a:extLst>
              <a:ext uri="{FF2B5EF4-FFF2-40B4-BE49-F238E27FC236}">
                <a16:creationId xmlns:a16="http://schemas.microsoft.com/office/drawing/2014/main" xmlns="" id="{1131EC65-A89A-4F2A-A968-A71BEC02EEA0}"/>
              </a:ext>
            </a:extLst>
          </p:cNvPr>
          <p:cNvSpPr/>
          <p:nvPr userDrawn="1"/>
        </p:nvSpPr>
        <p:spPr>
          <a:xfrm rot="10800000">
            <a:off x="5118103" y="2698522"/>
            <a:ext cx="341010" cy="341010"/>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chemeClr val="accent1"/>
          </a:solidFill>
          <a:ln w="57150" cap="flat">
            <a:solidFill>
              <a:schemeClr val="bg2"/>
            </a:solidFill>
            <a:prstDash val="solid"/>
            <a:miter/>
          </a:ln>
        </p:spPr>
        <p:txBody>
          <a:bodyPr rtlCol="0" anchor="ctr"/>
          <a:lstStyle/>
          <a:p>
            <a:endParaRPr lang="en-IN"/>
          </a:p>
        </p:txBody>
      </p:sp>
      <p:sp>
        <p:nvSpPr>
          <p:cNvPr id="28" name="Freeform: Shape 27">
            <a:extLst>
              <a:ext uri="{FF2B5EF4-FFF2-40B4-BE49-F238E27FC236}">
                <a16:creationId xmlns:a16="http://schemas.microsoft.com/office/drawing/2014/main" xmlns="" id="{CB7C5193-8610-4201-9C02-9E331D198075}"/>
              </a:ext>
            </a:extLst>
          </p:cNvPr>
          <p:cNvSpPr/>
          <p:nvPr userDrawn="1"/>
        </p:nvSpPr>
        <p:spPr>
          <a:xfrm rot="10800000">
            <a:off x="11774790" y="5781521"/>
            <a:ext cx="232914" cy="232914"/>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FC6D1D"/>
          </a:solidFill>
          <a:ln w="57150" cap="flat">
            <a:solidFill>
              <a:schemeClr val="bg2"/>
            </a:solidFill>
            <a:prstDash val="solid"/>
            <a:miter/>
          </a:ln>
        </p:spPr>
        <p:txBody>
          <a:bodyPr rtlCol="0" anchor="ctr"/>
          <a:lstStyle/>
          <a:p>
            <a:endParaRPr lang="en-IN"/>
          </a:p>
        </p:txBody>
      </p:sp>
      <p:sp>
        <p:nvSpPr>
          <p:cNvPr id="29" name="Text Box 16">
            <a:extLst>
              <a:ext uri="{FF2B5EF4-FFF2-40B4-BE49-F238E27FC236}">
                <a16:creationId xmlns:a16="http://schemas.microsoft.com/office/drawing/2014/main" xmlns="" id="{5A6BF732-39DA-4204-9BD2-E14873CDB922}"/>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30" name="Slide Number Placeholder 5">
            <a:extLst>
              <a:ext uri="{FF2B5EF4-FFF2-40B4-BE49-F238E27FC236}">
                <a16:creationId xmlns:a16="http://schemas.microsoft.com/office/drawing/2014/main" xmlns="" id="{D98EC977-D7D0-4DB2-A937-343A53F017D9}"/>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grpSp>
        <p:nvGrpSpPr>
          <p:cNvPr id="9" name="Group 8">
            <a:extLst>
              <a:ext uri="{FF2B5EF4-FFF2-40B4-BE49-F238E27FC236}">
                <a16:creationId xmlns:a16="http://schemas.microsoft.com/office/drawing/2014/main" xmlns="" id="{E9D67241-CAC3-45C7-A898-F035BD140E8A}"/>
              </a:ext>
            </a:extLst>
          </p:cNvPr>
          <p:cNvGrpSpPr/>
          <p:nvPr userDrawn="1"/>
        </p:nvGrpSpPr>
        <p:grpSpPr>
          <a:xfrm>
            <a:off x="-930096" y="1163925"/>
            <a:ext cx="692331" cy="3506579"/>
            <a:chOff x="-930096" y="1163925"/>
            <a:chExt cx="692331" cy="3506579"/>
          </a:xfrm>
        </p:grpSpPr>
        <p:grpSp>
          <p:nvGrpSpPr>
            <p:cNvPr id="10" name="Group 9">
              <a:extLst>
                <a:ext uri="{FF2B5EF4-FFF2-40B4-BE49-F238E27FC236}">
                  <a16:creationId xmlns:a16="http://schemas.microsoft.com/office/drawing/2014/main" xmlns="" id="{31854AB6-80EC-4507-92DE-310E7BCA8786}"/>
                </a:ext>
              </a:extLst>
            </p:cNvPr>
            <p:cNvGrpSpPr/>
            <p:nvPr userDrawn="1"/>
          </p:nvGrpSpPr>
          <p:grpSpPr>
            <a:xfrm>
              <a:off x="-839642" y="1163925"/>
              <a:ext cx="433046" cy="2714546"/>
              <a:chOff x="-839642" y="1163925"/>
              <a:chExt cx="433046" cy="2714546"/>
            </a:xfrm>
          </p:grpSpPr>
          <p:sp>
            <p:nvSpPr>
              <p:cNvPr id="13" name="Freeform 43">
                <a:extLst>
                  <a:ext uri="{FF2B5EF4-FFF2-40B4-BE49-F238E27FC236}">
                    <a16:creationId xmlns:a16="http://schemas.microsoft.com/office/drawing/2014/main" xmlns="" id="{424D6E62-C69D-4A67-B547-5680DD31A69D}"/>
                  </a:ext>
                </a:extLst>
              </p:cNvPr>
              <p:cNvSpPr>
                <a:spLocks/>
              </p:cNvSpPr>
              <p:nvPr/>
            </p:nvSpPr>
            <p:spPr bwMode="auto">
              <a:xfrm>
                <a:off x="-839642" y="1163925"/>
                <a:ext cx="433046" cy="433046"/>
              </a:xfrm>
              <a:prstGeom prst="ellipse">
                <a:avLst/>
              </a:prstGeom>
              <a:solidFill>
                <a:schemeClr val="accent1"/>
              </a:solidFill>
              <a:ln w="38100">
                <a:noFill/>
              </a:ln>
            </p:spPr>
            <p:txBody>
              <a:bodyPr vert="horz" wrap="square" lIns="0" tIns="0" rIns="0" bIns="0" numCol="1" anchor="t" anchorCtr="0" compatLnSpc="1">
                <a:prstTxWarp prst="textNoShape">
                  <a:avLst/>
                </a:prstTxWarp>
              </a:bodyPr>
              <a:lstStyle/>
              <a:p>
                <a:endParaRPr lang="en-US" sz="200" b="1" dirty="0">
                  <a:latin typeface="+mj-lt"/>
                </a:endParaRPr>
              </a:p>
            </p:txBody>
          </p:sp>
          <p:sp>
            <p:nvSpPr>
              <p:cNvPr id="14" name="Freeform 43">
                <a:extLst>
                  <a:ext uri="{FF2B5EF4-FFF2-40B4-BE49-F238E27FC236}">
                    <a16:creationId xmlns:a16="http://schemas.microsoft.com/office/drawing/2014/main" xmlns="" id="{7BC88458-B05D-4654-97B1-0D976DB384EA}"/>
                  </a:ext>
                </a:extLst>
              </p:cNvPr>
              <p:cNvSpPr>
                <a:spLocks/>
              </p:cNvSpPr>
              <p:nvPr/>
            </p:nvSpPr>
            <p:spPr bwMode="auto">
              <a:xfrm>
                <a:off x="-839642" y="2076525"/>
                <a:ext cx="433046" cy="433046"/>
              </a:xfrm>
              <a:prstGeom prst="ellipse">
                <a:avLst/>
              </a:prstGeom>
              <a:solidFill>
                <a:srgbClr val="EF292F"/>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5" name="Freeform 43">
                <a:extLst>
                  <a:ext uri="{FF2B5EF4-FFF2-40B4-BE49-F238E27FC236}">
                    <a16:creationId xmlns:a16="http://schemas.microsoft.com/office/drawing/2014/main" xmlns="" id="{F92FCC65-0065-4ED5-B554-ED3602ED65E2}"/>
                  </a:ext>
                </a:extLst>
              </p:cNvPr>
              <p:cNvSpPr>
                <a:spLocks/>
              </p:cNvSpPr>
              <p:nvPr/>
            </p:nvSpPr>
            <p:spPr bwMode="auto">
              <a:xfrm>
                <a:off x="-839642" y="1620225"/>
                <a:ext cx="433046" cy="433046"/>
              </a:xfrm>
              <a:prstGeom prst="ellipse">
                <a:avLst/>
              </a:prstGeom>
              <a:solidFill>
                <a:srgbClr val="00CE89"/>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6" name="Freeform 43">
                <a:extLst>
                  <a:ext uri="{FF2B5EF4-FFF2-40B4-BE49-F238E27FC236}">
                    <a16:creationId xmlns:a16="http://schemas.microsoft.com/office/drawing/2014/main" xmlns="" id="{F6F21D9D-CECF-4CD5-ABCB-743907983367}"/>
                  </a:ext>
                </a:extLst>
              </p:cNvPr>
              <p:cNvSpPr>
                <a:spLocks/>
              </p:cNvSpPr>
              <p:nvPr/>
            </p:nvSpPr>
            <p:spPr bwMode="auto">
              <a:xfrm>
                <a:off x="-839642" y="2532825"/>
                <a:ext cx="433046" cy="433046"/>
              </a:xfrm>
              <a:prstGeom prst="ellipse">
                <a:avLst/>
              </a:prstGeom>
              <a:solidFill>
                <a:srgbClr val="F9BC00"/>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7" name="Freeform 43">
                <a:extLst>
                  <a:ext uri="{FF2B5EF4-FFF2-40B4-BE49-F238E27FC236}">
                    <a16:creationId xmlns:a16="http://schemas.microsoft.com/office/drawing/2014/main" xmlns="" id="{3CC07C17-5669-40C3-8496-EFE719C92C1F}"/>
                  </a:ext>
                </a:extLst>
              </p:cNvPr>
              <p:cNvSpPr>
                <a:spLocks/>
              </p:cNvSpPr>
              <p:nvPr/>
            </p:nvSpPr>
            <p:spPr bwMode="auto">
              <a:xfrm>
                <a:off x="-839642" y="2989125"/>
                <a:ext cx="433046" cy="433046"/>
              </a:xfrm>
              <a:prstGeom prst="ellipse">
                <a:avLst/>
              </a:prstGeom>
              <a:solidFill>
                <a:srgbClr val="FC6D1D"/>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8" name="Freeform 43">
                <a:extLst>
                  <a:ext uri="{FF2B5EF4-FFF2-40B4-BE49-F238E27FC236}">
                    <a16:creationId xmlns:a16="http://schemas.microsoft.com/office/drawing/2014/main" xmlns="" id="{F6A966F2-2A48-4791-9EBC-513DF1CB0B8A}"/>
                  </a:ext>
                </a:extLst>
              </p:cNvPr>
              <p:cNvSpPr>
                <a:spLocks/>
              </p:cNvSpPr>
              <p:nvPr/>
            </p:nvSpPr>
            <p:spPr bwMode="auto">
              <a:xfrm>
                <a:off x="-839642" y="3445425"/>
                <a:ext cx="433046" cy="433046"/>
              </a:xfrm>
              <a:prstGeom prst="ellipse">
                <a:avLst/>
              </a:prstGeom>
              <a:solidFill>
                <a:srgbClr val="BFBFBF"/>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grpSp>
        <p:sp>
          <p:nvSpPr>
            <p:cNvPr id="11" name="Freeform 43">
              <a:extLst>
                <a:ext uri="{FF2B5EF4-FFF2-40B4-BE49-F238E27FC236}">
                  <a16:creationId xmlns:a16="http://schemas.microsoft.com/office/drawing/2014/main" xmlns="" id="{776BC5E5-23D5-4D89-9762-8ED3266A91CA}"/>
                </a:ext>
              </a:extLst>
            </p:cNvPr>
            <p:cNvSpPr>
              <a:spLocks/>
            </p:cNvSpPr>
            <p:nvPr userDrawn="1"/>
          </p:nvSpPr>
          <p:spPr bwMode="auto">
            <a:xfrm>
              <a:off x="-839642" y="4237458"/>
              <a:ext cx="433046" cy="433046"/>
            </a:xfrm>
            <a:prstGeom prst="ellipse">
              <a:avLst/>
            </a:prstGeom>
            <a:solidFill>
              <a:srgbClr val="595959"/>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cs typeface="Calibri" panose="020F0502020204030204" pitchFamily="34" charset="0"/>
              </a:endParaRPr>
            </a:p>
          </p:txBody>
        </p:sp>
        <p:sp>
          <p:nvSpPr>
            <p:cNvPr id="12" name="TextBox 11">
              <a:extLst>
                <a:ext uri="{FF2B5EF4-FFF2-40B4-BE49-F238E27FC236}">
                  <a16:creationId xmlns:a16="http://schemas.microsoft.com/office/drawing/2014/main" xmlns="" id="{A44B8A11-7E6F-40CD-9892-4D75338C1B0E}"/>
                </a:ext>
              </a:extLst>
            </p:cNvPr>
            <p:cNvSpPr txBox="1"/>
            <p:nvPr userDrawn="1"/>
          </p:nvSpPr>
          <p:spPr>
            <a:xfrm>
              <a:off x="-930096" y="3927851"/>
              <a:ext cx="692331" cy="369332"/>
            </a:xfrm>
            <a:prstGeom prst="rect">
              <a:avLst/>
            </a:prstGeom>
            <a:noFill/>
          </p:spPr>
          <p:txBody>
            <a:bodyPr wrap="square" rtlCol="0">
              <a:spAutoFit/>
            </a:bodyPr>
            <a:lstStyle/>
            <a:p>
              <a:r>
                <a:rPr lang="en-US" dirty="0">
                  <a:latin typeface="+mj-lt"/>
                </a:rPr>
                <a:t>Font</a:t>
              </a:r>
            </a:p>
          </p:txBody>
        </p:sp>
      </p:grpSp>
    </p:spTree>
    <p:extLst>
      <p:ext uri="{BB962C8B-B14F-4D97-AF65-F5344CB8AC3E}">
        <p14:creationId xmlns:p14="http://schemas.microsoft.com/office/powerpoint/2010/main" val="330889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29" name="Picture Placeholder 4">
            <a:extLst>
              <a:ext uri="{FF2B5EF4-FFF2-40B4-BE49-F238E27FC236}">
                <a16:creationId xmlns:a16="http://schemas.microsoft.com/office/drawing/2014/main" xmlns="" id="{D58DFAFC-8E65-467E-818B-2158D6482CDC}"/>
              </a:ext>
            </a:extLst>
          </p:cNvPr>
          <p:cNvSpPr>
            <a:spLocks noGrp="1"/>
          </p:cNvSpPr>
          <p:nvPr>
            <p:ph type="pic" sz="quarter" idx="10"/>
          </p:nvPr>
        </p:nvSpPr>
        <p:spPr>
          <a:xfrm>
            <a:off x="430209" y="1437640"/>
            <a:ext cx="4297680" cy="4297680"/>
          </a:xfrm>
          <a:prstGeom prst="ellipse">
            <a:avLst/>
          </a:prstGeom>
          <a:pattFill prst="pct20">
            <a:fgClr>
              <a:schemeClr val="accent1"/>
            </a:fgClr>
            <a:bgClr>
              <a:schemeClr val="bg1"/>
            </a:bgClr>
          </a:pattFill>
        </p:spPr>
        <p:txBody>
          <a:bodyPr/>
          <a:lstStyle>
            <a:lvl1pPr>
              <a:defRPr>
                <a:latin typeface="Lato" panose="020F0502020204030203" pitchFamily="34" charset="0"/>
              </a:defRPr>
            </a:lvl1pPr>
          </a:lstStyle>
          <a:p>
            <a:r>
              <a:rPr lang="en-US"/>
              <a:t>Click icon to add picture</a:t>
            </a:r>
            <a:endParaRPr lang="en-ID" dirty="0"/>
          </a:p>
        </p:txBody>
      </p:sp>
      <p:sp>
        <p:nvSpPr>
          <p:cNvPr id="6" name="Title 1">
            <a:extLst>
              <a:ext uri="{FF2B5EF4-FFF2-40B4-BE49-F238E27FC236}">
                <a16:creationId xmlns:a16="http://schemas.microsoft.com/office/drawing/2014/main" xmlns="" id="{98275823-130D-4BBE-8609-1513F4A1C627}"/>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a:t>Click to edit Master title style</a:t>
            </a:r>
            <a:endParaRPr lang="en-US" dirty="0"/>
          </a:p>
        </p:txBody>
      </p:sp>
      <p:pic>
        <p:nvPicPr>
          <p:cNvPr id="8" name="Graphic 7">
            <a:extLst>
              <a:ext uri="{FF2B5EF4-FFF2-40B4-BE49-F238E27FC236}">
                <a16:creationId xmlns:a16="http://schemas.microsoft.com/office/drawing/2014/main" xmlns="" id="{FBEDEEBD-7864-4525-AEFC-68A52851E53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 xmlns:asvg="http://schemas.microsoft.com/office/drawing/2016/SVG/main" r:embed="rId3"/>
              </a:ext>
            </a:extLst>
          </a:blip>
          <a:stretch>
            <a:fillRect/>
          </a:stretch>
        </p:blipFill>
        <p:spPr>
          <a:xfrm>
            <a:off x="11177837" y="217413"/>
            <a:ext cx="728708" cy="681910"/>
          </a:xfrm>
          <a:prstGeom prst="rect">
            <a:avLst/>
          </a:prstGeom>
        </p:spPr>
      </p:pic>
      <p:sp>
        <p:nvSpPr>
          <p:cNvPr id="11" name="Text Box 16">
            <a:extLst>
              <a:ext uri="{FF2B5EF4-FFF2-40B4-BE49-F238E27FC236}">
                <a16:creationId xmlns:a16="http://schemas.microsoft.com/office/drawing/2014/main" xmlns="" id="{F11ED021-DF21-4003-8B6D-B44D8E1442CF}"/>
              </a:ext>
            </a:extLst>
          </p:cNvPr>
          <p:cNvSpPr txBox="1">
            <a:spLocks noChangeArrowheads="1"/>
          </p:cNvSpPr>
          <p:nvPr userDrawn="1"/>
        </p:nvSpPr>
        <p:spPr bwMode="auto">
          <a:xfrm>
            <a:off x="560388" y="6504793"/>
            <a:ext cx="3085781" cy="123111"/>
          </a:xfrm>
          <a:prstGeom prst="rect">
            <a:avLst/>
          </a:prstGeom>
          <a:noFill/>
          <a:ln w="9525">
            <a:noFill/>
            <a:miter lim="800000"/>
            <a:headEnd/>
            <a:tailEnd/>
          </a:ln>
          <a:effectLst/>
        </p:spPr>
        <p:txBody>
          <a:bodyPr wrap="non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12" name="Slide Number Placeholder 5">
            <a:extLst>
              <a:ext uri="{FF2B5EF4-FFF2-40B4-BE49-F238E27FC236}">
                <a16:creationId xmlns:a16="http://schemas.microsoft.com/office/drawing/2014/main" xmlns="" id="{F78AC639-39B6-4B2F-B0C4-EC22B569559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
        <p:nvSpPr>
          <p:cNvPr id="13" name="Freeform: Shape 12">
            <a:extLst>
              <a:ext uri="{FF2B5EF4-FFF2-40B4-BE49-F238E27FC236}">
                <a16:creationId xmlns:a16="http://schemas.microsoft.com/office/drawing/2014/main" xmlns="" id="{44140D0F-5989-4AA2-920E-AC41CE86AB3A}"/>
              </a:ext>
            </a:extLst>
          </p:cNvPr>
          <p:cNvSpPr/>
          <p:nvPr/>
        </p:nvSpPr>
        <p:spPr>
          <a:xfrm>
            <a:off x="4211004" y="4934874"/>
            <a:ext cx="670876" cy="670880"/>
          </a:xfrm>
          <a:custGeom>
            <a:avLst/>
            <a:gdLst>
              <a:gd name="connsiteX0" fmla="*/ 389570 w 389569"/>
              <a:gd name="connsiteY0" fmla="*/ 197168 h 389572"/>
              <a:gd name="connsiteX1" fmla="*/ 197167 w 389569"/>
              <a:gd name="connsiteY1" fmla="*/ 389573 h 389572"/>
              <a:gd name="connsiteX2" fmla="*/ 192404 w 389569"/>
              <a:gd name="connsiteY2" fmla="*/ 389573 h 389572"/>
              <a:gd name="connsiteX3" fmla="*/ 0 w 389569"/>
              <a:gd name="connsiteY3" fmla="*/ 197168 h 389572"/>
              <a:gd name="connsiteX4" fmla="*/ 0 w 389569"/>
              <a:gd name="connsiteY4" fmla="*/ 192405 h 389572"/>
              <a:gd name="connsiteX5" fmla="*/ 192404 w 389569"/>
              <a:gd name="connsiteY5" fmla="*/ 0 h 389572"/>
              <a:gd name="connsiteX6" fmla="*/ 197167 w 389569"/>
              <a:gd name="connsiteY6" fmla="*/ 0 h 389572"/>
              <a:gd name="connsiteX7" fmla="*/ 389570 w 389569"/>
              <a:gd name="connsiteY7" fmla="*/ 192405 h 389572"/>
              <a:gd name="connsiteX8" fmla="*/ 389570 w 389569"/>
              <a:gd name="connsiteY8" fmla="*/ 197168 h 389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569" h="389572">
                <a:moveTo>
                  <a:pt x="389570" y="197168"/>
                </a:moveTo>
                <a:cubicBezTo>
                  <a:pt x="389570" y="303848"/>
                  <a:pt x="302893" y="389573"/>
                  <a:pt x="197167" y="389573"/>
                </a:cubicBezTo>
                <a:lnTo>
                  <a:pt x="192404" y="389573"/>
                </a:lnTo>
                <a:cubicBezTo>
                  <a:pt x="85725" y="389573"/>
                  <a:pt x="0" y="302895"/>
                  <a:pt x="0" y="197168"/>
                </a:cubicBezTo>
                <a:lnTo>
                  <a:pt x="0" y="192405"/>
                </a:lnTo>
                <a:cubicBezTo>
                  <a:pt x="0" y="85725"/>
                  <a:pt x="86677" y="0"/>
                  <a:pt x="192404" y="0"/>
                </a:cubicBezTo>
                <a:lnTo>
                  <a:pt x="197167" y="0"/>
                </a:lnTo>
                <a:cubicBezTo>
                  <a:pt x="303845" y="0"/>
                  <a:pt x="389570" y="86677"/>
                  <a:pt x="389570" y="192405"/>
                </a:cubicBezTo>
                <a:lnTo>
                  <a:pt x="389570" y="197168"/>
                </a:lnTo>
                <a:close/>
              </a:path>
            </a:pathLst>
          </a:custGeom>
          <a:solidFill>
            <a:srgbClr val="FC6D1D"/>
          </a:solidFill>
          <a:ln w="57150" cap="flat">
            <a:solidFill>
              <a:schemeClr val="bg2"/>
            </a:solid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xmlns="" id="{6FF5C2B6-A652-4D89-989E-FDFA36B50807}"/>
              </a:ext>
            </a:extLst>
          </p:cNvPr>
          <p:cNvSpPr/>
          <p:nvPr/>
        </p:nvSpPr>
        <p:spPr>
          <a:xfrm>
            <a:off x="3708532" y="5422846"/>
            <a:ext cx="266759" cy="266762"/>
          </a:xfrm>
          <a:custGeom>
            <a:avLst/>
            <a:gdLst>
              <a:gd name="connsiteX0" fmla="*/ 409573 w 409572"/>
              <a:gd name="connsiteY0" fmla="*/ 207645 h 409575"/>
              <a:gd name="connsiteX1" fmla="*/ 207644 w 409572"/>
              <a:gd name="connsiteY1" fmla="*/ 409575 h 409575"/>
              <a:gd name="connsiteX2" fmla="*/ 201929 w 409572"/>
              <a:gd name="connsiteY2" fmla="*/ 409575 h 409575"/>
              <a:gd name="connsiteX3" fmla="*/ 0 w 409572"/>
              <a:gd name="connsiteY3" fmla="*/ 207645 h 409575"/>
              <a:gd name="connsiteX4" fmla="*/ 0 w 409572"/>
              <a:gd name="connsiteY4" fmla="*/ 201930 h 409575"/>
              <a:gd name="connsiteX5" fmla="*/ 201929 w 409572"/>
              <a:gd name="connsiteY5" fmla="*/ 0 h 409575"/>
              <a:gd name="connsiteX6" fmla="*/ 207644 w 409572"/>
              <a:gd name="connsiteY6" fmla="*/ 0 h 409575"/>
              <a:gd name="connsiteX7" fmla="*/ 409573 w 409572"/>
              <a:gd name="connsiteY7" fmla="*/ 201930 h 409575"/>
              <a:gd name="connsiteX8" fmla="*/ 409573 w 409572"/>
              <a:gd name="connsiteY8" fmla="*/ 207645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9572" h="409575">
                <a:moveTo>
                  <a:pt x="409573" y="207645"/>
                </a:moveTo>
                <a:cubicBezTo>
                  <a:pt x="409573" y="319088"/>
                  <a:pt x="319086" y="409575"/>
                  <a:pt x="207644" y="409575"/>
                </a:cubicBezTo>
                <a:lnTo>
                  <a:pt x="201929" y="409575"/>
                </a:lnTo>
                <a:cubicBezTo>
                  <a:pt x="90487" y="409575"/>
                  <a:pt x="0" y="319088"/>
                  <a:pt x="0" y="207645"/>
                </a:cubicBezTo>
                <a:lnTo>
                  <a:pt x="0" y="201930"/>
                </a:lnTo>
                <a:cubicBezTo>
                  <a:pt x="0" y="90488"/>
                  <a:pt x="90487" y="0"/>
                  <a:pt x="201929" y="0"/>
                </a:cubicBezTo>
                <a:lnTo>
                  <a:pt x="207644" y="0"/>
                </a:lnTo>
                <a:cubicBezTo>
                  <a:pt x="319086" y="0"/>
                  <a:pt x="409573" y="90488"/>
                  <a:pt x="409573" y="201930"/>
                </a:cubicBezTo>
                <a:lnTo>
                  <a:pt x="409573" y="207645"/>
                </a:lnTo>
                <a:close/>
              </a:path>
            </a:pathLst>
          </a:custGeom>
          <a:solidFill>
            <a:schemeClr val="accent2"/>
          </a:solidFill>
          <a:ln w="57150" cap="flat">
            <a:solidFill>
              <a:schemeClr val="bg2"/>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a:p>
        </p:txBody>
      </p:sp>
      <p:grpSp>
        <p:nvGrpSpPr>
          <p:cNvPr id="9" name="Group 8">
            <a:extLst>
              <a:ext uri="{FF2B5EF4-FFF2-40B4-BE49-F238E27FC236}">
                <a16:creationId xmlns:a16="http://schemas.microsoft.com/office/drawing/2014/main" xmlns="" id="{767A5C8E-BE72-40B2-9C7C-5E55C0F1A3E3}"/>
              </a:ext>
            </a:extLst>
          </p:cNvPr>
          <p:cNvGrpSpPr/>
          <p:nvPr userDrawn="1"/>
        </p:nvGrpSpPr>
        <p:grpSpPr>
          <a:xfrm>
            <a:off x="-930096" y="1163925"/>
            <a:ext cx="692331" cy="3506579"/>
            <a:chOff x="-930096" y="1163925"/>
            <a:chExt cx="692331" cy="3506579"/>
          </a:xfrm>
        </p:grpSpPr>
        <p:grpSp>
          <p:nvGrpSpPr>
            <p:cNvPr id="10" name="Group 9">
              <a:extLst>
                <a:ext uri="{FF2B5EF4-FFF2-40B4-BE49-F238E27FC236}">
                  <a16:creationId xmlns:a16="http://schemas.microsoft.com/office/drawing/2014/main" xmlns="" id="{4966E52E-F298-450E-91A4-FA0E39E7DB44}"/>
                </a:ext>
              </a:extLst>
            </p:cNvPr>
            <p:cNvGrpSpPr/>
            <p:nvPr userDrawn="1"/>
          </p:nvGrpSpPr>
          <p:grpSpPr>
            <a:xfrm>
              <a:off x="-839642" y="1163925"/>
              <a:ext cx="433046" cy="2714546"/>
              <a:chOff x="-839642" y="1163925"/>
              <a:chExt cx="433046" cy="2714546"/>
            </a:xfrm>
          </p:grpSpPr>
          <p:sp>
            <p:nvSpPr>
              <p:cNvPr id="17" name="Freeform 43">
                <a:extLst>
                  <a:ext uri="{FF2B5EF4-FFF2-40B4-BE49-F238E27FC236}">
                    <a16:creationId xmlns:a16="http://schemas.microsoft.com/office/drawing/2014/main" xmlns="" id="{26174148-8EAD-4BCA-BDC3-94CF7226880E}"/>
                  </a:ext>
                </a:extLst>
              </p:cNvPr>
              <p:cNvSpPr>
                <a:spLocks/>
              </p:cNvSpPr>
              <p:nvPr/>
            </p:nvSpPr>
            <p:spPr bwMode="auto">
              <a:xfrm>
                <a:off x="-839642" y="1163925"/>
                <a:ext cx="433046" cy="433046"/>
              </a:xfrm>
              <a:prstGeom prst="ellipse">
                <a:avLst/>
              </a:prstGeom>
              <a:solidFill>
                <a:schemeClr val="accent1"/>
              </a:solidFill>
              <a:ln w="38100">
                <a:noFill/>
              </a:ln>
            </p:spPr>
            <p:txBody>
              <a:bodyPr vert="horz" wrap="square" lIns="0" tIns="0" rIns="0" bIns="0" numCol="1" anchor="t" anchorCtr="0" compatLnSpc="1">
                <a:prstTxWarp prst="textNoShape">
                  <a:avLst/>
                </a:prstTxWarp>
              </a:bodyPr>
              <a:lstStyle/>
              <a:p>
                <a:endParaRPr lang="en-US" sz="200" b="1" dirty="0">
                  <a:latin typeface="+mj-lt"/>
                </a:endParaRPr>
              </a:p>
            </p:txBody>
          </p:sp>
          <p:sp>
            <p:nvSpPr>
              <p:cNvPr id="18" name="Freeform 43">
                <a:extLst>
                  <a:ext uri="{FF2B5EF4-FFF2-40B4-BE49-F238E27FC236}">
                    <a16:creationId xmlns:a16="http://schemas.microsoft.com/office/drawing/2014/main" xmlns="" id="{A7765AE4-47BC-4094-80BC-01867CA17A91}"/>
                  </a:ext>
                </a:extLst>
              </p:cNvPr>
              <p:cNvSpPr>
                <a:spLocks/>
              </p:cNvSpPr>
              <p:nvPr/>
            </p:nvSpPr>
            <p:spPr bwMode="auto">
              <a:xfrm>
                <a:off x="-839642" y="2076525"/>
                <a:ext cx="433046" cy="433046"/>
              </a:xfrm>
              <a:prstGeom prst="ellipse">
                <a:avLst/>
              </a:prstGeom>
              <a:solidFill>
                <a:srgbClr val="EF292F"/>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9" name="Freeform 43">
                <a:extLst>
                  <a:ext uri="{FF2B5EF4-FFF2-40B4-BE49-F238E27FC236}">
                    <a16:creationId xmlns:a16="http://schemas.microsoft.com/office/drawing/2014/main" xmlns="" id="{669A4B61-1E98-427F-8704-23F42F2847AD}"/>
                  </a:ext>
                </a:extLst>
              </p:cNvPr>
              <p:cNvSpPr>
                <a:spLocks/>
              </p:cNvSpPr>
              <p:nvPr/>
            </p:nvSpPr>
            <p:spPr bwMode="auto">
              <a:xfrm>
                <a:off x="-839642" y="1620225"/>
                <a:ext cx="433046" cy="433046"/>
              </a:xfrm>
              <a:prstGeom prst="ellipse">
                <a:avLst/>
              </a:prstGeom>
              <a:solidFill>
                <a:srgbClr val="00CE89"/>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20" name="Freeform 43">
                <a:extLst>
                  <a:ext uri="{FF2B5EF4-FFF2-40B4-BE49-F238E27FC236}">
                    <a16:creationId xmlns:a16="http://schemas.microsoft.com/office/drawing/2014/main" xmlns="" id="{CDD16EBF-5581-425C-887F-E488C8B839BE}"/>
                  </a:ext>
                </a:extLst>
              </p:cNvPr>
              <p:cNvSpPr>
                <a:spLocks/>
              </p:cNvSpPr>
              <p:nvPr/>
            </p:nvSpPr>
            <p:spPr bwMode="auto">
              <a:xfrm>
                <a:off x="-839642" y="2532825"/>
                <a:ext cx="433046" cy="433046"/>
              </a:xfrm>
              <a:prstGeom prst="ellipse">
                <a:avLst/>
              </a:prstGeom>
              <a:solidFill>
                <a:srgbClr val="F9BC00"/>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21" name="Freeform 43">
                <a:extLst>
                  <a:ext uri="{FF2B5EF4-FFF2-40B4-BE49-F238E27FC236}">
                    <a16:creationId xmlns:a16="http://schemas.microsoft.com/office/drawing/2014/main" xmlns="" id="{29450ED3-9002-4F5A-9686-58F5BD7CF438}"/>
                  </a:ext>
                </a:extLst>
              </p:cNvPr>
              <p:cNvSpPr>
                <a:spLocks/>
              </p:cNvSpPr>
              <p:nvPr/>
            </p:nvSpPr>
            <p:spPr bwMode="auto">
              <a:xfrm>
                <a:off x="-839642" y="2989125"/>
                <a:ext cx="433046" cy="433046"/>
              </a:xfrm>
              <a:prstGeom prst="ellipse">
                <a:avLst/>
              </a:prstGeom>
              <a:solidFill>
                <a:srgbClr val="FC6D1D"/>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22" name="Freeform 43">
                <a:extLst>
                  <a:ext uri="{FF2B5EF4-FFF2-40B4-BE49-F238E27FC236}">
                    <a16:creationId xmlns:a16="http://schemas.microsoft.com/office/drawing/2014/main" xmlns="" id="{F54C1950-5C68-4663-BBBC-34647178503D}"/>
                  </a:ext>
                </a:extLst>
              </p:cNvPr>
              <p:cNvSpPr>
                <a:spLocks/>
              </p:cNvSpPr>
              <p:nvPr/>
            </p:nvSpPr>
            <p:spPr bwMode="auto">
              <a:xfrm>
                <a:off x="-839642" y="3445425"/>
                <a:ext cx="433046" cy="433046"/>
              </a:xfrm>
              <a:prstGeom prst="ellipse">
                <a:avLst/>
              </a:prstGeom>
              <a:solidFill>
                <a:srgbClr val="BFBFBF"/>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grpSp>
        <p:sp>
          <p:nvSpPr>
            <p:cNvPr id="15" name="Freeform 43">
              <a:extLst>
                <a:ext uri="{FF2B5EF4-FFF2-40B4-BE49-F238E27FC236}">
                  <a16:creationId xmlns:a16="http://schemas.microsoft.com/office/drawing/2014/main" xmlns="" id="{97797D06-1EA6-4BF2-A0A9-AD0D1E857215}"/>
                </a:ext>
              </a:extLst>
            </p:cNvPr>
            <p:cNvSpPr>
              <a:spLocks/>
            </p:cNvSpPr>
            <p:nvPr userDrawn="1"/>
          </p:nvSpPr>
          <p:spPr bwMode="auto">
            <a:xfrm>
              <a:off x="-839642" y="4237458"/>
              <a:ext cx="433046" cy="433046"/>
            </a:xfrm>
            <a:prstGeom prst="ellipse">
              <a:avLst/>
            </a:prstGeom>
            <a:solidFill>
              <a:srgbClr val="595959"/>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cs typeface="Calibri" panose="020F0502020204030204" pitchFamily="34" charset="0"/>
              </a:endParaRPr>
            </a:p>
          </p:txBody>
        </p:sp>
        <p:sp>
          <p:nvSpPr>
            <p:cNvPr id="16" name="TextBox 15">
              <a:extLst>
                <a:ext uri="{FF2B5EF4-FFF2-40B4-BE49-F238E27FC236}">
                  <a16:creationId xmlns:a16="http://schemas.microsoft.com/office/drawing/2014/main" xmlns="" id="{F9E06933-BAE2-4684-A2FF-4938AF1FCC57}"/>
                </a:ext>
              </a:extLst>
            </p:cNvPr>
            <p:cNvSpPr txBox="1"/>
            <p:nvPr userDrawn="1"/>
          </p:nvSpPr>
          <p:spPr>
            <a:xfrm>
              <a:off x="-930096" y="3927851"/>
              <a:ext cx="692331" cy="369332"/>
            </a:xfrm>
            <a:prstGeom prst="rect">
              <a:avLst/>
            </a:prstGeom>
            <a:noFill/>
          </p:spPr>
          <p:txBody>
            <a:bodyPr wrap="square" rtlCol="0">
              <a:spAutoFit/>
            </a:bodyPr>
            <a:lstStyle/>
            <a:p>
              <a:r>
                <a:rPr lang="en-US" dirty="0">
                  <a:latin typeface="+mj-lt"/>
                </a:rPr>
                <a:t>Font</a:t>
              </a:r>
            </a:p>
          </p:txBody>
        </p:sp>
      </p:grpSp>
    </p:spTree>
    <p:extLst>
      <p:ext uri="{BB962C8B-B14F-4D97-AF65-F5344CB8AC3E}">
        <p14:creationId xmlns:p14="http://schemas.microsoft.com/office/powerpoint/2010/main" val="2929480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xmlns="" id="{98275823-130D-4BBE-8609-1513F4A1C627}"/>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a:t>Click to edit Master title style</a:t>
            </a:r>
            <a:endParaRPr lang="en-US" dirty="0"/>
          </a:p>
        </p:txBody>
      </p:sp>
      <p:pic>
        <p:nvPicPr>
          <p:cNvPr id="8" name="Graphic 7">
            <a:extLst>
              <a:ext uri="{FF2B5EF4-FFF2-40B4-BE49-F238E27FC236}">
                <a16:creationId xmlns:a16="http://schemas.microsoft.com/office/drawing/2014/main" xmlns="" id="{FBEDEEBD-7864-4525-AEFC-68A52851E53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 xmlns:asvg="http://schemas.microsoft.com/office/drawing/2016/SVG/main" r:embed="rId3"/>
              </a:ext>
            </a:extLst>
          </a:blip>
          <a:stretch>
            <a:fillRect/>
          </a:stretch>
        </p:blipFill>
        <p:spPr>
          <a:xfrm>
            <a:off x="11177837" y="217413"/>
            <a:ext cx="728708" cy="681910"/>
          </a:xfrm>
          <a:prstGeom prst="rect">
            <a:avLst/>
          </a:prstGeom>
        </p:spPr>
      </p:pic>
      <p:sp>
        <p:nvSpPr>
          <p:cNvPr id="11" name="Text Box 16">
            <a:extLst>
              <a:ext uri="{FF2B5EF4-FFF2-40B4-BE49-F238E27FC236}">
                <a16:creationId xmlns:a16="http://schemas.microsoft.com/office/drawing/2014/main" xmlns="" id="{F11ED021-DF21-4003-8B6D-B44D8E1442CF}"/>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12" name="Slide Number Placeholder 5">
            <a:extLst>
              <a:ext uri="{FF2B5EF4-FFF2-40B4-BE49-F238E27FC236}">
                <a16:creationId xmlns:a16="http://schemas.microsoft.com/office/drawing/2014/main" xmlns="" id="{F78AC639-39B6-4B2F-B0C4-EC22B569559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
        <p:nvSpPr>
          <p:cNvPr id="24" name="Picture Placeholder 26">
            <a:extLst>
              <a:ext uri="{FF2B5EF4-FFF2-40B4-BE49-F238E27FC236}">
                <a16:creationId xmlns:a16="http://schemas.microsoft.com/office/drawing/2014/main" xmlns="" id="{80502FF7-F74F-455F-85AB-73F5260DECE6}"/>
              </a:ext>
            </a:extLst>
          </p:cNvPr>
          <p:cNvSpPr>
            <a:spLocks noGrp="1"/>
          </p:cNvSpPr>
          <p:nvPr>
            <p:ph type="pic" sz="quarter" idx="11" hasCustomPrompt="1"/>
          </p:nvPr>
        </p:nvSpPr>
        <p:spPr>
          <a:xfrm>
            <a:off x="5890561" y="1188717"/>
            <a:ext cx="5833494" cy="4694204"/>
          </a:xfrm>
          <a:custGeom>
            <a:avLst/>
            <a:gdLst>
              <a:gd name="connsiteX0" fmla="*/ 9601788 w 13191920"/>
              <a:gd name="connsiteY0" fmla="*/ 7737382 h 10615518"/>
              <a:gd name="connsiteX1" fmla="*/ 11040856 w 13191920"/>
              <a:gd name="connsiteY1" fmla="*/ 9176450 h 10615518"/>
              <a:gd name="connsiteX2" fmla="*/ 9601788 w 13191920"/>
              <a:gd name="connsiteY2" fmla="*/ 10615518 h 10615518"/>
              <a:gd name="connsiteX3" fmla="*/ 8162720 w 13191920"/>
              <a:gd name="connsiteY3" fmla="*/ 9176450 h 10615518"/>
              <a:gd name="connsiteX4" fmla="*/ 9601788 w 13191920"/>
              <a:gd name="connsiteY4" fmla="*/ 7737382 h 10615518"/>
              <a:gd name="connsiteX5" fmla="*/ 11210720 w 13191920"/>
              <a:gd name="connsiteY5" fmla="*/ 6078536 h 10615518"/>
              <a:gd name="connsiteX6" fmla="*/ 12201320 w 13191920"/>
              <a:gd name="connsiteY6" fmla="*/ 7069136 h 10615518"/>
              <a:gd name="connsiteX7" fmla="*/ 11210720 w 13191920"/>
              <a:gd name="connsiteY7" fmla="*/ 8059736 h 10615518"/>
              <a:gd name="connsiteX8" fmla="*/ 10220120 w 13191920"/>
              <a:gd name="connsiteY8" fmla="*/ 7069136 h 10615518"/>
              <a:gd name="connsiteX9" fmla="*/ 11210720 w 13191920"/>
              <a:gd name="connsiteY9" fmla="*/ 6078536 h 10615518"/>
              <a:gd name="connsiteX10" fmla="*/ 11804912 w 13191920"/>
              <a:gd name="connsiteY10" fmla="*/ 3923774 h 10615518"/>
              <a:gd name="connsiteX11" fmla="*/ 12766144 w 13191920"/>
              <a:gd name="connsiteY11" fmla="*/ 4885005 h 10615518"/>
              <a:gd name="connsiteX12" fmla="*/ 11804912 w 13191920"/>
              <a:gd name="connsiteY12" fmla="*/ 5846237 h 10615518"/>
              <a:gd name="connsiteX13" fmla="*/ 10843680 w 13191920"/>
              <a:gd name="connsiteY13" fmla="*/ 4885005 h 10615518"/>
              <a:gd name="connsiteX14" fmla="*/ 11804912 w 13191920"/>
              <a:gd name="connsiteY14" fmla="*/ 3923774 h 10615518"/>
              <a:gd name="connsiteX15" fmla="*/ 3298394 w 13191920"/>
              <a:gd name="connsiteY15" fmla="*/ 3830005 h 10615518"/>
              <a:gd name="connsiteX16" fmla="*/ 4153998 w 13191920"/>
              <a:gd name="connsiteY16" fmla="*/ 4171010 h 10615518"/>
              <a:gd name="connsiteX17" fmla="*/ 4153998 w 13191920"/>
              <a:gd name="connsiteY17" fmla="*/ 5876038 h 10615518"/>
              <a:gd name="connsiteX18" fmla="*/ 2328710 w 13191920"/>
              <a:gd name="connsiteY18" fmla="*/ 7694735 h 10615518"/>
              <a:gd name="connsiteX19" fmla="*/ 617502 w 13191920"/>
              <a:gd name="connsiteY19" fmla="*/ 7694735 h 10615518"/>
              <a:gd name="connsiteX20" fmla="*/ 617502 w 13191920"/>
              <a:gd name="connsiteY20" fmla="*/ 5989707 h 10615518"/>
              <a:gd name="connsiteX21" fmla="*/ 2442790 w 13191920"/>
              <a:gd name="connsiteY21" fmla="*/ 4171010 h 10615518"/>
              <a:gd name="connsiteX22" fmla="*/ 3298394 w 13191920"/>
              <a:gd name="connsiteY22" fmla="*/ 3830005 h 10615518"/>
              <a:gd name="connsiteX23" fmla="*/ 8414700 w 13191920"/>
              <a:gd name="connsiteY23" fmla="*/ 2778490 h 10615518"/>
              <a:gd name="connsiteX24" fmla="*/ 9958932 w 13191920"/>
              <a:gd name="connsiteY24" fmla="*/ 3393951 h 10615518"/>
              <a:gd name="connsiteX25" fmla="*/ 9958932 w 13191920"/>
              <a:gd name="connsiteY25" fmla="*/ 6471259 h 10615518"/>
              <a:gd name="connsiteX26" fmla="*/ 6664572 w 13191920"/>
              <a:gd name="connsiteY26" fmla="*/ 9753720 h 10615518"/>
              <a:gd name="connsiteX27" fmla="*/ 3576112 w 13191920"/>
              <a:gd name="connsiteY27" fmla="*/ 9753720 h 10615518"/>
              <a:gd name="connsiteX28" fmla="*/ 3576112 w 13191920"/>
              <a:gd name="connsiteY28" fmla="*/ 6676413 h 10615518"/>
              <a:gd name="connsiteX29" fmla="*/ 6870468 w 13191920"/>
              <a:gd name="connsiteY29" fmla="*/ 3393951 h 10615518"/>
              <a:gd name="connsiteX30" fmla="*/ 8414700 w 13191920"/>
              <a:gd name="connsiteY30" fmla="*/ 2778490 h 10615518"/>
              <a:gd name="connsiteX31" fmla="*/ 3023134 w 13191920"/>
              <a:gd name="connsiteY31" fmla="*/ 477205 h 10615518"/>
              <a:gd name="connsiteX32" fmla="*/ 3878738 w 13191920"/>
              <a:gd name="connsiteY32" fmla="*/ 818211 h 10615518"/>
              <a:gd name="connsiteX33" fmla="*/ 3878738 w 13191920"/>
              <a:gd name="connsiteY33" fmla="*/ 2523238 h 10615518"/>
              <a:gd name="connsiteX34" fmla="*/ 2053450 w 13191920"/>
              <a:gd name="connsiteY34" fmla="*/ 4341935 h 10615518"/>
              <a:gd name="connsiteX35" fmla="*/ 342242 w 13191920"/>
              <a:gd name="connsiteY35" fmla="*/ 4341935 h 10615518"/>
              <a:gd name="connsiteX36" fmla="*/ 342242 w 13191920"/>
              <a:gd name="connsiteY36" fmla="*/ 2636907 h 10615518"/>
              <a:gd name="connsiteX37" fmla="*/ 2167530 w 13191920"/>
              <a:gd name="connsiteY37" fmla="*/ 818211 h 10615518"/>
              <a:gd name="connsiteX38" fmla="*/ 3023134 w 13191920"/>
              <a:gd name="connsiteY38" fmla="*/ 477205 h 10615518"/>
              <a:gd name="connsiteX39" fmla="*/ 6912128 w 13191920"/>
              <a:gd name="connsiteY39" fmla="*/ 172406 h 10615518"/>
              <a:gd name="connsiteX40" fmla="*/ 7767732 w 13191920"/>
              <a:gd name="connsiteY40" fmla="*/ 513411 h 10615518"/>
              <a:gd name="connsiteX41" fmla="*/ 7767732 w 13191920"/>
              <a:gd name="connsiteY41" fmla="*/ 2218438 h 10615518"/>
              <a:gd name="connsiteX42" fmla="*/ 5942443 w 13191920"/>
              <a:gd name="connsiteY42" fmla="*/ 4037135 h 10615518"/>
              <a:gd name="connsiteX43" fmla="*/ 4231235 w 13191920"/>
              <a:gd name="connsiteY43" fmla="*/ 4037135 h 10615518"/>
              <a:gd name="connsiteX44" fmla="*/ 4231235 w 13191920"/>
              <a:gd name="connsiteY44" fmla="*/ 2332107 h 10615518"/>
              <a:gd name="connsiteX45" fmla="*/ 6056523 w 13191920"/>
              <a:gd name="connsiteY45" fmla="*/ 513411 h 10615518"/>
              <a:gd name="connsiteX46" fmla="*/ 6912128 w 13191920"/>
              <a:gd name="connsiteY46" fmla="*/ 172406 h 10615518"/>
              <a:gd name="connsiteX47" fmla="*/ 11333752 w 13191920"/>
              <a:gd name="connsiteY47" fmla="*/ 0 h 10615518"/>
              <a:gd name="connsiteX48" fmla="*/ 13191920 w 13191920"/>
              <a:gd name="connsiteY48" fmla="*/ 1858168 h 10615518"/>
              <a:gd name="connsiteX49" fmla="*/ 11333752 w 13191920"/>
              <a:gd name="connsiteY49" fmla="*/ 3716336 h 10615518"/>
              <a:gd name="connsiteX50" fmla="*/ 9475584 w 13191920"/>
              <a:gd name="connsiteY50" fmla="*/ 1858168 h 10615518"/>
              <a:gd name="connsiteX51" fmla="*/ 11333752 w 13191920"/>
              <a:gd name="connsiteY51" fmla="*/ 0 h 1061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3191920" h="10615518">
                <a:moveTo>
                  <a:pt x="9601788" y="7737382"/>
                </a:moveTo>
                <a:cubicBezTo>
                  <a:pt x="10396564" y="7737382"/>
                  <a:pt x="11040856" y="8381675"/>
                  <a:pt x="11040856" y="9176450"/>
                </a:cubicBezTo>
                <a:cubicBezTo>
                  <a:pt x="11040856" y="9971225"/>
                  <a:pt x="10396564" y="10615518"/>
                  <a:pt x="9601788" y="10615518"/>
                </a:cubicBezTo>
                <a:cubicBezTo>
                  <a:pt x="8807016" y="10615518"/>
                  <a:pt x="8162720" y="9971225"/>
                  <a:pt x="8162720" y="9176450"/>
                </a:cubicBezTo>
                <a:cubicBezTo>
                  <a:pt x="8162720" y="8381675"/>
                  <a:pt x="8807016" y="7737382"/>
                  <a:pt x="9601788" y="7737382"/>
                </a:cubicBezTo>
                <a:close/>
                <a:moveTo>
                  <a:pt x="11210720" y="6078536"/>
                </a:moveTo>
                <a:cubicBezTo>
                  <a:pt x="11757816" y="6078536"/>
                  <a:pt x="12201320" y="6522043"/>
                  <a:pt x="12201320" y="7069136"/>
                </a:cubicBezTo>
                <a:cubicBezTo>
                  <a:pt x="12201320" y="7616229"/>
                  <a:pt x="11757816" y="8059736"/>
                  <a:pt x="11210720" y="8059736"/>
                </a:cubicBezTo>
                <a:cubicBezTo>
                  <a:pt x="10663628" y="8059736"/>
                  <a:pt x="10220120" y="7616229"/>
                  <a:pt x="10220120" y="7069136"/>
                </a:cubicBezTo>
                <a:cubicBezTo>
                  <a:pt x="10220120" y="6522043"/>
                  <a:pt x="10663628" y="6078536"/>
                  <a:pt x="11210720" y="6078536"/>
                </a:cubicBezTo>
                <a:close/>
                <a:moveTo>
                  <a:pt x="11804912" y="3923774"/>
                </a:moveTo>
                <a:cubicBezTo>
                  <a:pt x="12335784" y="3923774"/>
                  <a:pt x="12766144" y="4354131"/>
                  <a:pt x="12766144" y="4885005"/>
                </a:cubicBezTo>
                <a:cubicBezTo>
                  <a:pt x="12766144" y="5415879"/>
                  <a:pt x="12335784" y="5846237"/>
                  <a:pt x="11804912" y="5846237"/>
                </a:cubicBezTo>
                <a:cubicBezTo>
                  <a:pt x="11274036" y="5846237"/>
                  <a:pt x="10843680" y="5415879"/>
                  <a:pt x="10843680" y="4885005"/>
                </a:cubicBezTo>
                <a:cubicBezTo>
                  <a:pt x="10843680" y="4354131"/>
                  <a:pt x="11274036" y="3923774"/>
                  <a:pt x="11804912" y="3923774"/>
                </a:cubicBezTo>
                <a:close/>
                <a:moveTo>
                  <a:pt x="3298394" y="3830005"/>
                </a:moveTo>
                <a:cubicBezTo>
                  <a:pt x="3612116" y="3830004"/>
                  <a:pt x="3925837" y="3943673"/>
                  <a:pt x="4153998" y="4171010"/>
                </a:cubicBezTo>
                <a:cubicBezTo>
                  <a:pt x="4610320" y="4625686"/>
                  <a:pt x="4610320" y="5307696"/>
                  <a:pt x="4153998" y="5876038"/>
                </a:cubicBezTo>
                <a:cubicBezTo>
                  <a:pt x="4153998" y="5876038"/>
                  <a:pt x="4153998" y="5876038"/>
                  <a:pt x="2328710" y="7694735"/>
                </a:cubicBezTo>
                <a:cubicBezTo>
                  <a:pt x="1872388" y="8149409"/>
                  <a:pt x="1073824" y="8149409"/>
                  <a:pt x="617502" y="7694735"/>
                </a:cubicBezTo>
                <a:cubicBezTo>
                  <a:pt x="161180" y="7126392"/>
                  <a:pt x="161180" y="6444381"/>
                  <a:pt x="617502" y="5989707"/>
                </a:cubicBezTo>
                <a:cubicBezTo>
                  <a:pt x="617502" y="5989707"/>
                  <a:pt x="617502" y="5989707"/>
                  <a:pt x="2442790" y="4171010"/>
                </a:cubicBezTo>
                <a:cubicBezTo>
                  <a:pt x="2670951" y="3943673"/>
                  <a:pt x="2984673" y="3830004"/>
                  <a:pt x="3298394" y="3830005"/>
                </a:cubicBezTo>
                <a:close/>
                <a:moveTo>
                  <a:pt x="8414700" y="2778490"/>
                </a:moveTo>
                <a:cubicBezTo>
                  <a:pt x="8980920" y="2778490"/>
                  <a:pt x="9547136" y="2983644"/>
                  <a:pt x="9958932" y="3393951"/>
                </a:cubicBezTo>
                <a:cubicBezTo>
                  <a:pt x="10782520" y="4214567"/>
                  <a:pt x="10782520" y="5445490"/>
                  <a:pt x="9958932" y="6471259"/>
                </a:cubicBezTo>
                <a:cubicBezTo>
                  <a:pt x="9958932" y="6471259"/>
                  <a:pt x="9958932" y="6471259"/>
                  <a:pt x="6664572" y="9753720"/>
                </a:cubicBezTo>
                <a:cubicBezTo>
                  <a:pt x="5840983" y="10574336"/>
                  <a:pt x="4399701" y="10574336"/>
                  <a:pt x="3576112" y="9753720"/>
                </a:cubicBezTo>
                <a:cubicBezTo>
                  <a:pt x="2752522" y="8727952"/>
                  <a:pt x="2752522" y="7497028"/>
                  <a:pt x="3576112" y="6676413"/>
                </a:cubicBezTo>
                <a:cubicBezTo>
                  <a:pt x="3576112" y="6676413"/>
                  <a:pt x="3576112" y="6676413"/>
                  <a:pt x="6870468" y="3393951"/>
                </a:cubicBezTo>
                <a:cubicBezTo>
                  <a:pt x="7282264" y="2983644"/>
                  <a:pt x="7848484" y="2778490"/>
                  <a:pt x="8414700" y="2778490"/>
                </a:cubicBezTo>
                <a:close/>
                <a:moveTo>
                  <a:pt x="3023134" y="477205"/>
                </a:moveTo>
                <a:cubicBezTo>
                  <a:pt x="3336856" y="477205"/>
                  <a:pt x="3650577" y="590873"/>
                  <a:pt x="3878738" y="818211"/>
                </a:cubicBezTo>
                <a:cubicBezTo>
                  <a:pt x="4335060" y="1272885"/>
                  <a:pt x="4335060" y="1954895"/>
                  <a:pt x="3878738" y="2523238"/>
                </a:cubicBezTo>
                <a:cubicBezTo>
                  <a:pt x="3878738" y="2523238"/>
                  <a:pt x="3878738" y="2523238"/>
                  <a:pt x="2053450" y="4341935"/>
                </a:cubicBezTo>
                <a:cubicBezTo>
                  <a:pt x="1597128" y="4796609"/>
                  <a:pt x="798564" y="4796609"/>
                  <a:pt x="342242" y="4341935"/>
                </a:cubicBezTo>
                <a:cubicBezTo>
                  <a:pt x="-114080" y="3773592"/>
                  <a:pt x="-114080" y="3091581"/>
                  <a:pt x="342242" y="2636907"/>
                </a:cubicBezTo>
                <a:cubicBezTo>
                  <a:pt x="342242" y="2636907"/>
                  <a:pt x="342242" y="2636907"/>
                  <a:pt x="2167530" y="818211"/>
                </a:cubicBezTo>
                <a:cubicBezTo>
                  <a:pt x="2395691" y="590873"/>
                  <a:pt x="2709413" y="477205"/>
                  <a:pt x="3023134" y="477205"/>
                </a:cubicBezTo>
                <a:close/>
                <a:moveTo>
                  <a:pt x="6912128" y="172406"/>
                </a:moveTo>
                <a:cubicBezTo>
                  <a:pt x="7225848" y="172406"/>
                  <a:pt x="7539572" y="286074"/>
                  <a:pt x="7767732" y="513411"/>
                </a:cubicBezTo>
                <a:cubicBezTo>
                  <a:pt x="8224052" y="968085"/>
                  <a:pt x="8224052" y="1650097"/>
                  <a:pt x="7767732" y="2218438"/>
                </a:cubicBezTo>
                <a:cubicBezTo>
                  <a:pt x="7767732" y="2218438"/>
                  <a:pt x="7767732" y="2218438"/>
                  <a:pt x="5942443" y="4037135"/>
                </a:cubicBezTo>
                <a:cubicBezTo>
                  <a:pt x="5486121" y="4491809"/>
                  <a:pt x="4687557" y="4491809"/>
                  <a:pt x="4231235" y="4037135"/>
                </a:cubicBezTo>
                <a:cubicBezTo>
                  <a:pt x="3774913" y="3468792"/>
                  <a:pt x="3774913" y="2786781"/>
                  <a:pt x="4231235" y="2332107"/>
                </a:cubicBezTo>
                <a:cubicBezTo>
                  <a:pt x="4231235" y="2332107"/>
                  <a:pt x="4231235" y="2332107"/>
                  <a:pt x="6056523" y="513411"/>
                </a:cubicBezTo>
                <a:cubicBezTo>
                  <a:pt x="6284685" y="286074"/>
                  <a:pt x="6598404" y="172406"/>
                  <a:pt x="6912128" y="172406"/>
                </a:cubicBezTo>
                <a:close/>
                <a:moveTo>
                  <a:pt x="11333752" y="0"/>
                </a:moveTo>
                <a:cubicBezTo>
                  <a:pt x="12359992" y="0"/>
                  <a:pt x="13191920" y="831930"/>
                  <a:pt x="13191920" y="1858168"/>
                </a:cubicBezTo>
                <a:cubicBezTo>
                  <a:pt x="13191920" y="2884406"/>
                  <a:pt x="12359992" y="3716336"/>
                  <a:pt x="11333752" y="3716336"/>
                </a:cubicBezTo>
                <a:cubicBezTo>
                  <a:pt x="10307516" y="3716336"/>
                  <a:pt x="9475584" y="2884406"/>
                  <a:pt x="9475584" y="1858168"/>
                </a:cubicBezTo>
                <a:cubicBezTo>
                  <a:pt x="9475584" y="831930"/>
                  <a:pt x="10307516" y="0"/>
                  <a:pt x="11333752" y="0"/>
                </a:cubicBezTo>
                <a:close/>
              </a:path>
            </a:pathLst>
          </a:custGeom>
        </p:spPr>
        <p:txBody>
          <a:bodyPr wrap="square" anchor="ctr">
            <a:noAutofit/>
          </a:bodyPr>
          <a:lstStyle>
            <a:lvl1pPr>
              <a:defRPr lang="en-US"/>
            </a:lvl1pPr>
          </a:lstStyle>
          <a:p>
            <a:pPr marL="0" lvl="0" indent="0" algn="ctr">
              <a:buNone/>
            </a:pPr>
            <a:r>
              <a:rPr lang="en-US" dirty="0"/>
              <a:t>Replace Image</a:t>
            </a:r>
          </a:p>
        </p:txBody>
      </p:sp>
      <p:sp>
        <p:nvSpPr>
          <p:cNvPr id="25" name="Freeform: Shape 24">
            <a:extLst>
              <a:ext uri="{FF2B5EF4-FFF2-40B4-BE49-F238E27FC236}">
                <a16:creationId xmlns:a16="http://schemas.microsoft.com/office/drawing/2014/main" xmlns="" id="{A3621F72-6E1F-4E1B-9D87-CCAF628654AA}"/>
              </a:ext>
            </a:extLst>
          </p:cNvPr>
          <p:cNvSpPr/>
          <p:nvPr userDrawn="1"/>
        </p:nvSpPr>
        <p:spPr>
          <a:xfrm rot="10800000">
            <a:off x="8839200" y="5293360"/>
            <a:ext cx="551542" cy="553720"/>
          </a:xfrm>
          <a:custGeom>
            <a:avLst/>
            <a:gdLst>
              <a:gd name="connsiteX0" fmla="*/ 49154 w 1145580"/>
              <a:gd name="connsiteY0" fmla="*/ 1101489 h 1145580"/>
              <a:gd name="connsiteX1" fmla="*/ 49154 w 1145580"/>
              <a:gd name="connsiteY1" fmla="*/ 1101489 h 1145580"/>
              <a:gd name="connsiteX2" fmla="*/ 49154 w 1145580"/>
              <a:gd name="connsiteY2" fmla="*/ 864380 h 1145580"/>
              <a:gd name="connsiteX3" fmla="*/ 864381 w 1145580"/>
              <a:gd name="connsiteY3" fmla="*/ 49153 h 1145580"/>
              <a:gd name="connsiteX4" fmla="*/ 1101489 w 1145580"/>
              <a:gd name="connsiteY4" fmla="*/ 49153 h 1145580"/>
              <a:gd name="connsiteX5" fmla="*/ 1101489 w 1145580"/>
              <a:gd name="connsiteY5" fmla="*/ 49153 h 1145580"/>
              <a:gd name="connsiteX6" fmla="*/ 1101489 w 1145580"/>
              <a:gd name="connsiteY6" fmla="*/ 286262 h 1145580"/>
              <a:gd name="connsiteX7" fmla="*/ 286262 w 1145580"/>
              <a:gd name="connsiteY7" fmla="*/ 1101489 h 1145580"/>
              <a:gd name="connsiteX8" fmla="*/ 49154 w 1145580"/>
              <a:gd name="connsiteY8" fmla="*/ 1101489 h 114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5580" h="1145580">
                <a:moveTo>
                  <a:pt x="49154" y="1101489"/>
                </a:moveTo>
                <a:lnTo>
                  <a:pt x="49154" y="1101489"/>
                </a:lnTo>
                <a:cubicBezTo>
                  <a:pt x="-16385" y="1035951"/>
                  <a:pt x="-16385" y="929918"/>
                  <a:pt x="49154" y="864380"/>
                </a:cubicBezTo>
                <a:lnTo>
                  <a:pt x="864381" y="49153"/>
                </a:lnTo>
                <a:cubicBezTo>
                  <a:pt x="929918" y="-16384"/>
                  <a:pt x="1035951" y="-16384"/>
                  <a:pt x="1101489" y="49153"/>
                </a:cubicBezTo>
                <a:lnTo>
                  <a:pt x="1101489" y="49153"/>
                </a:lnTo>
                <a:cubicBezTo>
                  <a:pt x="1167027" y="114691"/>
                  <a:pt x="1167027" y="220724"/>
                  <a:pt x="1101489" y="286262"/>
                </a:cubicBezTo>
                <a:lnTo>
                  <a:pt x="286262" y="1101489"/>
                </a:lnTo>
                <a:cubicBezTo>
                  <a:pt x="220724" y="1166494"/>
                  <a:pt x="114158" y="1166494"/>
                  <a:pt x="49154" y="1101489"/>
                </a:cubicBezTo>
                <a:close/>
              </a:path>
            </a:pathLst>
          </a:custGeom>
          <a:solidFill>
            <a:srgbClr val="FFB81A"/>
          </a:solidFill>
          <a:ln w="5318"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xmlns="" id="{EFC2624B-C53B-479C-8917-4014595F1DCE}"/>
              </a:ext>
            </a:extLst>
          </p:cNvPr>
          <p:cNvSpPr/>
          <p:nvPr userDrawn="1"/>
        </p:nvSpPr>
        <p:spPr>
          <a:xfrm rot="10800000">
            <a:off x="9595411" y="1974681"/>
            <a:ext cx="341010" cy="341010"/>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EB2A2E"/>
          </a:solidFill>
          <a:ln w="5318" cap="flat">
            <a:noFill/>
            <a:prstDash val="solid"/>
            <a:miter/>
          </a:ln>
        </p:spPr>
        <p:txBody>
          <a:bodyPr rtlCol="0" anchor="ctr"/>
          <a:lstStyle/>
          <a:p>
            <a:endParaRPr lang="en-IN"/>
          </a:p>
        </p:txBody>
      </p:sp>
      <p:sp>
        <p:nvSpPr>
          <p:cNvPr id="27" name="Freeform: Shape 26">
            <a:extLst>
              <a:ext uri="{FF2B5EF4-FFF2-40B4-BE49-F238E27FC236}">
                <a16:creationId xmlns:a16="http://schemas.microsoft.com/office/drawing/2014/main" xmlns="" id="{2B6F05C1-2652-4614-91D1-A2E8EBBF6623}"/>
              </a:ext>
            </a:extLst>
          </p:cNvPr>
          <p:cNvSpPr/>
          <p:nvPr userDrawn="1"/>
        </p:nvSpPr>
        <p:spPr>
          <a:xfrm rot="10800000">
            <a:off x="11425734" y="2752571"/>
            <a:ext cx="232914" cy="232914"/>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FC6D1D"/>
          </a:solidFill>
          <a:ln w="5318" cap="flat">
            <a:noFill/>
            <a:prstDash val="solid"/>
            <a:miter/>
          </a:ln>
        </p:spPr>
        <p:txBody>
          <a:bodyPr rtlCol="0" anchor="ctr"/>
          <a:lstStyle/>
          <a:p>
            <a:endParaRPr lang="en-IN"/>
          </a:p>
        </p:txBody>
      </p:sp>
      <p:grpSp>
        <p:nvGrpSpPr>
          <p:cNvPr id="10" name="Group 9">
            <a:extLst>
              <a:ext uri="{FF2B5EF4-FFF2-40B4-BE49-F238E27FC236}">
                <a16:creationId xmlns:a16="http://schemas.microsoft.com/office/drawing/2014/main" xmlns="" id="{7FD62285-0052-4F16-BC20-6C07E47189A8}"/>
              </a:ext>
            </a:extLst>
          </p:cNvPr>
          <p:cNvGrpSpPr/>
          <p:nvPr userDrawn="1"/>
        </p:nvGrpSpPr>
        <p:grpSpPr>
          <a:xfrm>
            <a:off x="-930096" y="1163925"/>
            <a:ext cx="692331" cy="3506579"/>
            <a:chOff x="-930096" y="1163925"/>
            <a:chExt cx="692331" cy="3506579"/>
          </a:xfrm>
        </p:grpSpPr>
        <p:grpSp>
          <p:nvGrpSpPr>
            <p:cNvPr id="13" name="Group 12">
              <a:extLst>
                <a:ext uri="{FF2B5EF4-FFF2-40B4-BE49-F238E27FC236}">
                  <a16:creationId xmlns:a16="http://schemas.microsoft.com/office/drawing/2014/main" xmlns="" id="{7003BE6D-A53D-4E10-83FC-92A7B1DD334E}"/>
                </a:ext>
              </a:extLst>
            </p:cNvPr>
            <p:cNvGrpSpPr/>
            <p:nvPr userDrawn="1"/>
          </p:nvGrpSpPr>
          <p:grpSpPr>
            <a:xfrm>
              <a:off x="-839642" y="1163925"/>
              <a:ext cx="433046" cy="2714546"/>
              <a:chOff x="-839642" y="1163925"/>
              <a:chExt cx="433046" cy="2714546"/>
            </a:xfrm>
          </p:grpSpPr>
          <p:sp>
            <p:nvSpPr>
              <p:cNvPr id="16" name="Freeform 43">
                <a:extLst>
                  <a:ext uri="{FF2B5EF4-FFF2-40B4-BE49-F238E27FC236}">
                    <a16:creationId xmlns:a16="http://schemas.microsoft.com/office/drawing/2014/main" xmlns="" id="{29C1282B-CCAD-4A46-8874-ECF27DCDFC73}"/>
                  </a:ext>
                </a:extLst>
              </p:cNvPr>
              <p:cNvSpPr>
                <a:spLocks/>
              </p:cNvSpPr>
              <p:nvPr/>
            </p:nvSpPr>
            <p:spPr bwMode="auto">
              <a:xfrm>
                <a:off x="-839642" y="1163925"/>
                <a:ext cx="433046" cy="433046"/>
              </a:xfrm>
              <a:prstGeom prst="ellipse">
                <a:avLst/>
              </a:prstGeom>
              <a:solidFill>
                <a:schemeClr val="accent1"/>
              </a:solidFill>
              <a:ln w="38100">
                <a:noFill/>
              </a:ln>
            </p:spPr>
            <p:txBody>
              <a:bodyPr vert="horz" wrap="square" lIns="0" tIns="0" rIns="0" bIns="0" numCol="1" anchor="t" anchorCtr="0" compatLnSpc="1">
                <a:prstTxWarp prst="textNoShape">
                  <a:avLst/>
                </a:prstTxWarp>
              </a:bodyPr>
              <a:lstStyle/>
              <a:p>
                <a:endParaRPr lang="en-US" sz="200" b="1" dirty="0">
                  <a:latin typeface="+mj-lt"/>
                </a:endParaRPr>
              </a:p>
            </p:txBody>
          </p:sp>
          <p:sp>
            <p:nvSpPr>
              <p:cNvPr id="17" name="Freeform 43">
                <a:extLst>
                  <a:ext uri="{FF2B5EF4-FFF2-40B4-BE49-F238E27FC236}">
                    <a16:creationId xmlns:a16="http://schemas.microsoft.com/office/drawing/2014/main" xmlns="" id="{3F3693F6-54C8-4BA8-BEFD-5E4E25DBB424}"/>
                  </a:ext>
                </a:extLst>
              </p:cNvPr>
              <p:cNvSpPr>
                <a:spLocks/>
              </p:cNvSpPr>
              <p:nvPr/>
            </p:nvSpPr>
            <p:spPr bwMode="auto">
              <a:xfrm>
                <a:off x="-839642" y="2076525"/>
                <a:ext cx="433046" cy="433046"/>
              </a:xfrm>
              <a:prstGeom prst="ellipse">
                <a:avLst/>
              </a:prstGeom>
              <a:solidFill>
                <a:srgbClr val="EF292F"/>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8" name="Freeform 43">
                <a:extLst>
                  <a:ext uri="{FF2B5EF4-FFF2-40B4-BE49-F238E27FC236}">
                    <a16:creationId xmlns:a16="http://schemas.microsoft.com/office/drawing/2014/main" xmlns="" id="{04721BB5-0E09-4F19-B0F9-281F562AD915}"/>
                  </a:ext>
                </a:extLst>
              </p:cNvPr>
              <p:cNvSpPr>
                <a:spLocks/>
              </p:cNvSpPr>
              <p:nvPr/>
            </p:nvSpPr>
            <p:spPr bwMode="auto">
              <a:xfrm>
                <a:off x="-839642" y="1620225"/>
                <a:ext cx="433046" cy="433046"/>
              </a:xfrm>
              <a:prstGeom prst="ellipse">
                <a:avLst/>
              </a:prstGeom>
              <a:solidFill>
                <a:srgbClr val="00CE89"/>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9" name="Freeform 43">
                <a:extLst>
                  <a:ext uri="{FF2B5EF4-FFF2-40B4-BE49-F238E27FC236}">
                    <a16:creationId xmlns:a16="http://schemas.microsoft.com/office/drawing/2014/main" xmlns="" id="{68D081FC-CF40-432B-86BB-F8BF7E549730}"/>
                  </a:ext>
                </a:extLst>
              </p:cNvPr>
              <p:cNvSpPr>
                <a:spLocks/>
              </p:cNvSpPr>
              <p:nvPr/>
            </p:nvSpPr>
            <p:spPr bwMode="auto">
              <a:xfrm>
                <a:off x="-839642" y="2532825"/>
                <a:ext cx="433046" cy="433046"/>
              </a:xfrm>
              <a:prstGeom prst="ellipse">
                <a:avLst/>
              </a:prstGeom>
              <a:solidFill>
                <a:srgbClr val="F9BC00"/>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20" name="Freeform 43">
                <a:extLst>
                  <a:ext uri="{FF2B5EF4-FFF2-40B4-BE49-F238E27FC236}">
                    <a16:creationId xmlns:a16="http://schemas.microsoft.com/office/drawing/2014/main" xmlns="" id="{40962B65-D748-4E50-A165-920885CED1C5}"/>
                  </a:ext>
                </a:extLst>
              </p:cNvPr>
              <p:cNvSpPr>
                <a:spLocks/>
              </p:cNvSpPr>
              <p:nvPr/>
            </p:nvSpPr>
            <p:spPr bwMode="auto">
              <a:xfrm>
                <a:off x="-839642" y="2989125"/>
                <a:ext cx="433046" cy="433046"/>
              </a:xfrm>
              <a:prstGeom prst="ellipse">
                <a:avLst/>
              </a:prstGeom>
              <a:solidFill>
                <a:srgbClr val="FC6D1D"/>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21" name="Freeform 43">
                <a:extLst>
                  <a:ext uri="{FF2B5EF4-FFF2-40B4-BE49-F238E27FC236}">
                    <a16:creationId xmlns:a16="http://schemas.microsoft.com/office/drawing/2014/main" xmlns="" id="{C33F702E-A80B-4C23-9B16-F050783AB6BC}"/>
                  </a:ext>
                </a:extLst>
              </p:cNvPr>
              <p:cNvSpPr>
                <a:spLocks/>
              </p:cNvSpPr>
              <p:nvPr/>
            </p:nvSpPr>
            <p:spPr bwMode="auto">
              <a:xfrm>
                <a:off x="-839642" y="3445425"/>
                <a:ext cx="433046" cy="433046"/>
              </a:xfrm>
              <a:prstGeom prst="ellipse">
                <a:avLst/>
              </a:prstGeom>
              <a:solidFill>
                <a:srgbClr val="BFBFBF"/>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grpSp>
        <p:sp>
          <p:nvSpPr>
            <p:cNvPr id="14" name="Freeform 43">
              <a:extLst>
                <a:ext uri="{FF2B5EF4-FFF2-40B4-BE49-F238E27FC236}">
                  <a16:creationId xmlns:a16="http://schemas.microsoft.com/office/drawing/2014/main" xmlns="" id="{2EC41AC6-6FE8-48DD-8006-97AC6820CD98}"/>
                </a:ext>
              </a:extLst>
            </p:cNvPr>
            <p:cNvSpPr>
              <a:spLocks/>
            </p:cNvSpPr>
            <p:nvPr userDrawn="1"/>
          </p:nvSpPr>
          <p:spPr bwMode="auto">
            <a:xfrm>
              <a:off x="-839642" y="4237458"/>
              <a:ext cx="433046" cy="433046"/>
            </a:xfrm>
            <a:prstGeom prst="ellipse">
              <a:avLst/>
            </a:prstGeom>
            <a:solidFill>
              <a:srgbClr val="595959"/>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cs typeface="Calibri" panose="020F0502020204030204" pitchFamily="34" charset="0"/>
              </a:endParaRPr>
            </a:p>
          </p:txBody>
        </p:sp>
        <p:sp>
          <p:nvSpPr>
            <p:cNvPr id="15" name="TextBox 14">
              <a:extLst>
                <a:ext uri="{FF2B5EF4-FFF2-40B4-BE49-F238E27FC236}">
                  <a16:creationId xmlns:a16="http://schemas.microsoft.com/office/drawing/2014/main" xmlns="" id="{6697FD4F-F4B6-4A31-AC7F-92FE8138E6FD}"/>
                </a:ext>
              </a:extLst>
            </p:cNvPr>
            <p:cNvSpPr txBox="1"/>
            <p:nvPr userDrawn="1"/>
          </p:nvSpPr>
          <p:spPr>
            <a:xfrm>
              <a:off x="-930096" y="3927851"/>
              <a:ext cx="692331" cy="369332"/>
            </a:xfrm>
            <a:prstGeom prst="rect">
              <a:avLst/>
            </a:prstGeom>
            <a:noFill/>
          </p:spPr>
          <p:txBody>
            <a:bodyPr wrap="square" rtlCol="0">
              <a:spAutoFit/>
            </a:bodyPr>
            <a:lstStyle/>
            <a:p>
              <a:r>
                <a:rPr lang="en-US" dirty="0">
                  <a:latin typeface="+mj-lt"/>
                </a:rPr>
                <a:t>Font</a:t>
              </a:r>
            </a:p>
          </p:txBody>
        </p:sp>
      </p:grpSp>
    </p:spTree>
    <p:extLst>
      <p:ext uri="{BB962C8B-B14F-4D97-AF65-F5344CB8AC3E}">
        <p14:creationId xmlns:p14="http://schemas.microsoft.com/office/powerpoint/2010/main" val="312581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xmlns="" id="{98275823-130D-4BBE-8609-1513F4A1C627}"/>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a:t>Click to edit Master title style</a:t>
            </a:r>
            <a:endParaRPr lang="en-US" dirty="0"/>
          </a:p>
        </p:txBody>
      </p:sp>
      <p:pic>
        <p:nvPicPr>
          <p:cNvPr id="8" name="Graphic 7">
            <a:extLst>
              <a:ext uri="{FF2B5EF4-FFF2-40B4-BE49-F238E27FC236}">
                <a16:creationId xmlns:a16="http://schemas.microsoft.com/office/drawing/2014/main" xmlns="" id="{FBEDEEBD-7864-4525-AEFC-68A52851E53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 xmlns:asvg="http://schemas.microsoft.com/office/drawing/2016/SVG/main" r:embed="rId3"/>
              </a:ext>
            </a:extLst>
          </a:blip>
          <a:stretch>
            <a:fillRect/>
          </a:stretch>
        </p:blipFill>
        <p:spPr>
          <a:xfrm>
            <a:off x="11177837" y="217413"/>
            <a:ext cx="728708" cy="681910"/>
          </a:xfrm>
          <a:prstGeom prst="rect">
            <a:avLst/>
          </a:prstGeom>
        </p:spPr>
      </p:pic>
      <p:sp>
        <p:nvSpPr>
          <p:cNvPr id="11" name="Text Box 16">
            <a:extLst>
              <a:ext uri="{FF2B5EF4-FFF2-40B4-BE49-F238E27FC236}">
                <a16:creationId xmlns:a16="http://schemas.microsoft.com/office/drawing/2014/main" xmlns="" id="{F11ED021-DF21-4003-8B6D-B44D8E1442CF}"/>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12" name="Slide Number Placeholder 5">
            <a:extLst>
              <a:ext uri="{FF2B5EF4-FFF2-40B4-BE49-F238E27FC236}">
                <a16:creationId xmlns:a16="http://schemas.microsoft.com/office/drawing/2014/main" xmlns="" id="{F78AC639-39B6-4B2F-B0C4-EC22B569559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sp>
        <p:nvSpPr>
          <p:cNvPr id="17" name="Picture Placeholder 5">
            <a:extLst>
              <a:ext uri="{FF2B5EF4-FFF2-40B4-BE49-F238E27FC236}">
                <a16:creationId xmlns:a16="http://schemas.microsoft.com/office/drawing/2014/main" xmlns="" id="{02850E7E-145E-48AD-AD57-6D265CE3C13C}"/>
              </a:ext>
            </a:extLst>
          </p:cNvPr>
          <p:cNvSpPr>
            <a:spLocks noGrp="1"/>
          </p:cNvSpPr>
          <p:nvPr>
            <p:ph type="pic" sz="quarter" idx="10" hasCustomPrompt="1"/>
          </p:nvPr>
        </p:nvSpPr>
        <p:spPr>
          <a:xfrm>
            <a:off x="405211" y="1127937"/>
            <a:ext cx="4901301" cy="4694215"/>
          </a:xfrm>
          <a:custGeom>
            <a:avLst/>
            <a:gdLst>
              <a:gd name="connsiteX0" fmla="*/ 10856598 w 12577754"/>
              <a:gd name="connsiteY0" fmla="*/ 9231372 h 12046328"/>
              <a:gd name="connsiteX1" fmla="*/ 11595102 w 12577754"/>
              <a:gd name="connsiteY1" fmla="*/ 9525706 h 12046328"/>
              <a:gd name="connsiteX2" fmla="*/ 11595102 w 12577754"/>
              <a:gd name="connsiteY2" fmla="*/ 10997381 h 12046328"/>
              <a:gd name="connsiteX3" fmla="*/ 11010116 w 12577754"/>
              <a:gd name="connsiteY3" fmla="*/ 11580254 h 12046328"/>
              <a:gd name="connsiteX4" fmla="*/ 10988380 w 12577754"/>
              <a:gd name="connsiteY4" fmla="*/ 11601913 h 12046328"/>
              <a:gd name="connsiteX5" fmla="*/ 10986852 w 12577754"/>
              <a:gd name="connsiteY5" fmla="*/ 11600397 h 12046328"/>
              <a:gd name="connsiteX6" fmla="*/ 10834705 w 12577754"/>
              <a:gd name="connsiteY6" fmla="*/ 11751994 h 12046328"/>
              <a:gd name="connsiteX7" fmla="*/ 9357699 w 12577754"/>
              <a:gd name="connsiteY7" fmla="*/ 11751994 h 12046328"/>
              <a:gd name="connsiteX8" fmla="*/ 9357698 w 12577754"/>
              <a:gd name="connsiteY8" fmla="*/ 10280320 h 12046328"/>
              <a:gd name="connsiteX9" fmla="*/ 10022352 w 12577754"/>
              <a:gd name="connsiteY9" fmla="*/ 9618066 h 12046328"/>
              <a:gd name="connsiteX10" fmla="*/ 10086177 w 12577754"/>
              <a:gd name="connsiteY10" fmla="*/ 9554471 h 12046328"/>
              <a:gd name="connsiteX11" fmla="*/ 10087705 w 12577754"/>
              <a:gd name="connsiteY11" fmla="*/ 9555986 h 12046328"/>
              <a:gd name="connsiteX12" fmla="*/ 10118093 w 12577754"/>
              <a:gd name="connsiteY12" fmla="*/ 9525707 h 12046328"/>
              <a:gd name="connsiteX13" fmla="*/ 10856598 w 12577754"/>
              <a:gd name="connsiteY13" fmla="*/ 9231372 h 12046328"/>
              <a:gd name="connsiteX14" fmla="*/ 8350714 w 12577754"/>
              <a:gd name="connsiteY14" fmla="*/ 8697972 h 12046328"/>
              <a:gd name="connsiteX15" fmla="*/ 9089218 w 12577754"/>
              <a:gd name="connsiteY15" fmla="*/ 8992306 h 12046328"/>
              <a:gd name="connsiteX16" fmla="*/ 9089218 w 12577754"/>
              <a:gd name="connsiteY16" fmla="*/ 10463981 h 12046328"/>
              <a:gd name="connsiteX17" fmla="*/ 8504232 w 12577754"/>
              <a:gd name="connsiteY17" fmla="*/ 11046854 h 12046328"/>
              <a:gd name="connsiteX18" fmla="*/ 8482496 w 12577754"/>
              <a:gd name="connsiteY18" fmla="*/ 11068513 h 12046328"/>
              <a:gd name="connsiteX19" fmla="*/ 8480968 w 12577754"/>
              <a:gd name="connsiteY19" fmla="*/ 11066997 h 12046328"/>
              <a:gd name="connsiteX20" fmla="*/ 8328821 w 12577754"/>
              <a:gd name="connsiteY20" fmla="*/ 11218594 h 12046328"/>
              <a:gd name="connsiteX21" fmla="*/ 6851815 w 12577754"/>
              <a:gd name="connsiteY21" fmla="*/ 11218594 h 12046328"/>
              <a:gd name="connsiteX22" fmla="*/ 6851815 w 12577754"/>
              <a:gd name="connsiteY22" fmla="*/ 9746920 h 12046328"/>
              <a:gd name="connsiteX23" fmla="*/ 7516468 w 12577754"/>
              <a:gd name="connsiteY23" fmla="*/ 9084666 h 12046328"/>
              <a:gd name="connsiteX24" fmla="*/ 7580293 w 12577754"/>
              <a:gd name="connsiteY24" fmla="*/ 9021071 h 12046328"/>
              <a:gd name="connsiteX25" fmla="*/ 7581821 w 12577754"/>
              <a:gd name="connsiteY25" fmla="*/ 9022586 h 12046328"/>
              <a:gd name="connsiteX26" fmla="*/ 7612209 w 12577754"/>
              <a:gd name="connsiteY26" fmla="*/ 8992307 h 12046328"/>
              <a:gd name="connsiteX27" fmla="*/ 8350714 w 12577754"/>
              <a:gd name="connsiteY27" fmla="*/ 8697972 h 12046328"/>
              <a:gd name="connsiteX28" fmla="*/ 11543849 w 12577754"/>
              <a:gd name="connsiteY28" fmla="*/ 5617131 h 12046328"/>
              <a:gd name="connsiteX29" fmla="*/ 12282353 w 12577754"/>
              <a:gd name="connsiteY29" fmla="*/ 5911466 h 12046328"/>
              <a:gd name="connsiteX30" fmla="*/ 12282353 w 12577754"/>
              <a:gd name="connsiteY30" fmla="*/ 7383140 h 12046328"/>
              <a:gd name="connsiteX31" fmla="*/ 10706878 w 12577754"/>
              <a:gd name="connsiteY31" fmla="*/ 8952925 h 12046328"/>
              <a:gd name="connsiteX32" fmla="*/ 9229870 w 12577754"/>
              <a:gd name="connsiteY32" fmla="*/ 8952925 h 12046328"/>
              <a:gd name="connsiteX33" fmla="*/ 9229870 w 12577754"/>
              <a:gd name="connsiteY33" fmla="*/ 7481251 h 12046328"/>
              <a:gd name="connsiteX34" fmla="*/ 10805345 w 12577754"/>
              <a:gd name="connsiteY34" fmla="*/ 5911466 h 12046328"/>
              <a:gd name="connsiteX35" fmla="*/ 11543849 w 12577754"/>
              <a:gd name="connsiteY35" fmla="*/ 5617131 h 12046328"/>
              <a:gd name="connsiteX36" fmla="*/ 1212458 w 12577754"/>
              <a:gd name="connsiteY36" fmla="*/ 4386726 h 12046328"/>
              <a:gd name="connsiteX37" fmla="*/ 2424916 w 12577754"/>
              <a:gd name="connsiteY37" fmla="*/ 5593298 h 12046328"/>
              <a:gd name="connsiteX38" fmla="*/ 1212458 w 12577754"/>
              <a:gd name="connsiteY38" fmla="*/ 6799872 h 12046328"/>
              <a:gd name="connsiteX39" fmla="*/ 0 w 12577754"/>
              <a:gd name="connsiteY39" fmla="*/ 5593298 h 12046328"/>
              <a:gd name="connsiteX40" fmla="*/ 1212458 w 12577754"/>
              <a:gd name="connsiteY40" fmla="*/ 4386726 h 12046328"/>
              <a:gd name="connsiteX41" fmla="*/ 8820147 w 12577754"/>
              <a:gd name="connsiteY41" fmla="*/ 1327314 h 12046328"/>
              <a:gd name="connsiteX42" fmla="*/ 10645052 w 12577754"/>
              <a:gd name="connsiteY42" fmla="*/ 2054639 h 12046328"/>
              <a:gd name="connsiteX43" fmla="*/ 10645052 w 12577754"/>
              <a:gd name="connsiteY43" fmla="*/ 5691267 h 12046328"/>
              <a:gd name="connsiteX44" fmla="*/ 6751922 w 12577754"/>
              <a:gd name="connsiteY44" fmla="*/ 9570337 h 12046328"/>
              <a:gd name="connsiteX45" fmla="*/ 3102115 w 12577754"/>
              <a:gd name="connsiteY45" fmla="*/ 9570337 h 12046328"/>
              <a:gd name="connsiteX46" fmla="*/ 3102115 w 12577754"/>
              <a:gd name="connsiteY46" fmla="*/ 5933709 h 12046328"/>
              <a:gd name="connsiteX47" fmla="*/ 6995243 w 12577754"/>
              <a:gd name="connsiteY47" fmla="*/ 2054639 h 12046328"/>
              <a:gd name="connsiteX48" fmla="*/ 8820147 w 12577754"/>
              <a:gd name="connsiteY48" fmla="*/ 1327314 h 12046328"/>
              <a:gd name="connsiteX49" fmla="*/ 5320865 w 12577754"/>
              <a:gd name="connsiteY49" fmla="*/ 0 h 12046328"/>
              <a:gd name="connsiteX50" fmla="*/ 6331980 w 12577754"/>
              <a:gd name="connsiteY50" fmla="*/ 402986 h 12046328"/>
              <a:gd name="connsiteX51" fmla="*/ 6331980 w 12577754"/>
              <a:gd name="connsiteY51" fmla="*/ 2417914 h 12046328"/>
              <a:gd name="connsiteX52" fmla="*/ 4174933 w 12577754"/>
              <a:gd name="connsiteY52" fmla="*/ 4567170 h 12046328"/>
              <a:gd name="connsiteX53" fmla="*/ 2152704 w 12577754"/>
              <a:gd name="connsiteY53" fmla="*/ 4567170 h 12046328"/>
              <a:gd name="connsiteX54" fmla="*/ 2152704 w 12577754"/>
              <a:gd name="connsiteY54" fmla="*/ 2552243 h 12046328"/>
              <a:gd name="connsiteX55" fmla="*/ 4309751 w 12577754"/>
              <a:gd name="connsiteY55" fmla="*/ 402986 h 12046328"/>
              <a:gd name="connsiteX56" fmla="*/ 5320865 w 12577754"/>
              <a:gd name="connsiteY56" fmla="*/ 0 h 12046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2577754" h="12046328">
                <a:moveTo>
                  <a:pt x="10856598" y="9231372"/>
                </a:moveTo>
                <a:cubicBezTo>
                  <a:pt x="11127382" y="9231371"/>
                  <a:pt x="11398167" y="9329484"/>
                  <a:pt x="11595102" y="9525706"/>
                </a:cubicBezTo>
                <a:cubicBezTo>
                  <a:pt x="11988970" y="9918153"/>
                  <a:pt x="11988969" y="10506823"/>
                  <a:pt x="11595102" y="10997381"/>
                </a:cubicBezTo>
                <a:cubicBezTo>
                  <a:pt x="11595102" y="10997381"/>
                  <a:pt x="11595102" y="10997381"/>
                  <a:pt x="11010116" y="11580254"/>
                </a:cubicBezTo>
                <a:lnTo>
                  <a:pt x="10988380" y="11601913"/>
                </a:lnTo>
                <a:lnTo>
                  <a:pt x="10986852" y="11600397"/>
                </a:lnTo>
                <a:lnTo>
                  <a:pt x="10834705" y="11751994"/>
                </a:lnTo>
                <a:cubicBezTo>
                  <a:pt x="10440838" y="12144440"/>
                  <a:pt x="9751567" y="12144440"/>
                  <a:pt x="9357699" y="11751994"/>
                </a:cubicBezTo>
                <a:cubicBezTo>
                  <a:pt x="8963828" y="11261436"/>
                  <a:pt x="8963829" y="10672766"/>
                  <a:pt x="9357698" y="10280320"/>
                </a:cubicBezTo>
                <a:cubicBezTo>
                  <a:pt x="9357698" y="10280320"/>
                  <a:pt x="9357698" y="10280320"/>
                  <a:pt x="10022352" y="9618066"/>
                </a:cubicBezTo>
                <a:lnTo>
                  <a:pt x="10086177" y="9554471"/>
                </a:lnTo>
                <a:lnTo>
                  <a:pt x="10087705" y="9555986"/>
                </a:lnTo>
                <a:lnTo>
                  <a:pt x="10118093" y="9525707"/>
                </a:lnTo>
                <a:cubicBezTo>
                  <a:pt x="10315029" y="9329483"/>
                  <a:pt x="10585813" y="9231371"/>
                  <a:pt x="10856598" y="9231372"/>
                </a:cubicBezTo>
                <a:close/>
                <a:moveTo>
                  <a:pt x="8350714" y="8697972"/>
                </a:moveTo>
                <a:cubicBezTo>
                  <a:pt x="8621498" y="8697971"/>
                  <a:pt x="8892283" y="8796084"/>
                  <a:pt x="9089218" y="8992306"/>
                </a:cubicBezTo>
                <a:cubicBezTo>
                  <a:pt x="9483086" y="9384753"/>
                  <a:pt x="9483085" y="9973423"/>
                  <a:pt x="9089218" y="10463981"/>
                </a:cubicBezTo>
                <a:cubicBezTo>
                  <a:pt x="9089218" y="10463981"/>
                  <a:pt x="9089218" y="10463981"/>
                  <a:pt x="8504232" y="11046854"/>
                </a:cubicBezTo>
                <a:lnTo>
                  <a:pt x="8482496" y="11068513"/>
                </a:lnTo>
                <a:lnTo>
                  <a:pt x="8480968" y="11066997"/>
                </a:lnTo>
                <a:lnTo>
                  <a:pt x="8328821" y="11218594"/>
                </a:lnTo>
                <a:cubicBezTo>
                  <a:pt x="7934954" y="11611040"/>
                  <a:pt x="7245683" y="11611040"/>
                  <a:pt x="6851815" y="11218594"/>
                </a:cubicBezTo>
                <a:cubicBezTo>
                  <a:pt x="6457945" y="10728036"/>
                  <a:pt x="6457945" y="10139366"/>
                  <a:pt x="6851815" y="9746920"/>
                </a:cubicBezTo>
                <a:cubicBezTo>
                  <a:pt x="6851815" y="9746920"/>
                  <a:pt x="6851815" y="9746920"/>
                  <a:pt x="7516468" y="9084666"/>
                </a:cubicBezTo>
                <a:lnTo>
                  <a:pt x="7580293" y="9021071"/>
                </a:lnTo>
                <a:lnTo>
                  <a:pt x="7581821" y="9022586"/>
                </a:lnTo>
                <a:lnTo>
                  <a:pt x="7612209" y="8992307"/>
                </a:lnTo>
                <a:cubicBezTo>
                  <a:pt x="7809145" y="8796083"/>
                  <a:pt x="8079929" y="8697971"/>
                  <a:pt x="8350714" y="8697972"/>
                </a:cubicBezTo>
                <a:close/>
                <a:moveTo>
                  <a:pt x="11543849" y="5617131"/>
                </a:moveTo>
                <a:cubicBezTo>
                  <a:pt x="11814634" y="5617131"/>
                  <a:pt x="12085419" y="5715242"/>
                  <a:pt x="12282353" y="5911466"/>
                </a:cubicBezTo>
                <a:cubicBezTo>
                  <a:pt x="12676222" y="6303912"/>
                  <a:pt x="12676222" y="6892582"/>
                  <a:pt x="12282353" y="7383140"/>
                </a:cubicBezTo>
                <a:cubicBezTo>
                  <a:pt x="12282353" y="7383140"/>
                  <a:pt x="12282353" y="7383140"/>
                  <a:pt x="10706878" y="8952925"/>
                </a:cubicBezTo>
                <a:cubicBezTo>
                  <a:pt x="10313009" y="9345372"/>
                  <a:pt x="9623739" y="9345372"/>
                  <a:pt x="9229870" y="8952925"/>
                </a:cubicBezTo>
                <a:cubicBezTo>
                  <a:pt x="8836001" y="8462367"/>
                  <a:pt x="8836001" y="7873698"/>
                  <a:pt x="9229870" y="7481251"/>
                </a:cubicBezTo>
                <a:cubicBezTo>
                  <a:pt x="9229870" y="7481251"/>
                  <a:pt x="9229870" y="7481251"/>
                  <a:pt x="10805345" y="5911466"/>
                </a:cubicBezTo>
                <a:cubicBezTo>
                  <a:pt x="11002280" y="5715242"/>
                  <a:pt x="11273064" y="5617131"/>
                  <a:pt x="11543849" y="5617131"/>
                </a:cubicBezTo>
                <a:close/>
                <a:moveTo>
                  <a:pt x="1212458" y="4386726"/>
                </a:moveTo>
                <a:cubicBezTo>
                  <a:pt x="1882080" y="4386726"/>
                  <a:pt x="2424916" y="4926926"/>
                  <a:pt x="2424916" y="5593298"/>
                </a:cubicBezTo>
                <a:cubicBezTo>
                  <a:pt x="2424916" y="6259670"/>
                  <a:pt x="1882080" y="6799872"/>
                  <a:pt x="1212458" y="6799872"/>
                </a:cubicBezTo>
                <a:cubicBezTo>
                  <a:pt x="542836" y="6799872"/>
                  <a:pt x="0" y="6259670"/>
                  <a:pt x="0" y="5593298"/>
                </a:cubicBezTo>
                <a:cubicBezTo>
                  <a:pt x="0" y="4926926"/>
                  <a:pt x="542836" y="4386726"/>
                  <a:pt x="1212458" y="4386726"/>
                </a:cubicBezTo>
                <a:close/>
                <a:moveTo>
                  <a:pt x="8820147" y="1327314"/>
                </a:moveTo>
                <a:cubicBezTo>
                  <a:pt x="9489279" y="1327314"/>
                  <a:pt x="10158410" y="1569756"/>
                  <a:pt x="10645052" y="2054639"/>
                </a:cubicBezTo>
                <a:cubicBezTo>
                  <a:pt x="11618334" y="3024407"/>
                  <a:pt x="11618334" y="4479058"/>
                  <a:pt x="10645052" y="5691267"/>
                </a:cubicBezTo>
                <a:cubicBezTo>
                  <a:pt x="10645052" y="5691267"/>
                  <a:pt x="10645052" y="5691267"/>
                  <a:pt x="6751922" y="9570337"/>
                </a:cubicBezTo>
                <a:cubicBezTo>
                  <a:pt x="5778641" y="10540105"/>
                  <a:pt x="4075398" y="10540105"/>
                  <a:pt x="3102115" y="9570337"/>
                </a:cubicBezTo>
                <a:cubicBezTo>
                  <a:pt x="2128832" y="8358128"/>
                  <a:pt x="2128832" y="6903477"/>
                  <a:pt x="3102115" y="5933709"/>
                </a:cubicBezTo>
                <a:cubicBezTo>
                  <a:pt x="3102115" y="5933709"/>
                  <a:pt x="3102115" y="5933709"/>
                  <a:pt x="6995243" y="2054639"/>
                </a:cubicBezTo>
                <a:cubicBezTo>
                  <a:pt x="7481884" y="1569756"/>
                  <a:pt x="8151015" y="1327314"/>
                  <a:pt x="8820147" y="1327314"/>
                </a:cubicBezTo>
                <a:close/>
                <a:moveTo>
                  <a:pt x="5320865" y="0"/>
                </a:moveTo>
                <a:cubicBezTo>
                  <a:pt x="5691607" y="0"/>
                  <a:pt x="6062350" y="134328"/>
                  <a:pt x="6331980" y="402986"/>
                </a:cubicBezTo>
                <a:cubicBezTo>
                  <a:pt x="6871241" y="940300"/>
                  <a:pt x="6871241" y="1746271"/>
                  <a:pt x="6331980" y="2417914"/>
                </a:cubicBezTo>
                <a:cubicBezTo>
                  <a:pt x="6331980" y="2417914"/>
                  <a:pt x="6331980" y="2417914"/>
                  <a:pt x="4174933" y="4567170"/>
                </a:cubicBezTo>
                <a:cubicBezTo>
                  <a:pt x="3635673" y="5104484"/>
                  <a:pt x="2691965" y="5104484"/>
                  <a:pt x="2152704" y="4567170"/>
                </a:cubicBezTo>
                <a:cubicBezTo>
                  <a:pt x="1613442" y="3895527"/>
                  <a:pt x="1613442" y="3089557"/>
                  <a:pt x="2152704" y="2552243"/>
                </a:cubicBezTo>
                <a:cubicBezTo>
                  <a:pt x="2152704" y="2552243"/>
                  <a:pt x="2152704" y="2552243"/>
                  <a:pt x="4309751" y="402986"/>
                </a:cubicBezTo>
                <a:cubicBezTo>
                  <a:pt x="4579380" y="134328"/>
                  <a:pt x="4950122" y="0"/>
                  <a:pt x="5320865" y="0"/>
                </a:cubicBezTo>
                <a:close/>
              </a:path>
            </a:pathLst>
          </a:custGeom>
        </p:spPr>
        <p:txBody>
          <a:bodyPr wrap="square" anchor="ctr">
            <a:noAutofit/>
          </a:bodyPr>
          <a:lstStyle>
            <a:lvl1pPr marL="0" indent="0" algn="ctr">
              <a:buNone/>
              <a:defRPr/>
            </a:lvl1pPr>
          </a:lstStyle>
          <a:p>
            <a:r>
              <a:rPr lang="en-US" dirty="0"/>
              <a:t>Replace Image</a:t>
            </a:r>
          </a:p>
        </p:txBody>
      </p:sp>
      <p:sp>
        <p:nvSpPr>
          <p:cNvPr id="20" name="Freeform: Shape 19">
            <a:extLst>
              <a:ext uri="{FF2B5EF4-FFF2-40B4-BE49-F238E27FC236}">
                <a16:creationId xmlns:a16="http://schemas.microsoft.com/office/drawing/2014/main" xmlns="" id="{2340DA9E-8319-4C17-9431-1C3D49DDC541}"/>
              </a:ext>
            </a:extLst>
          </p:cNvPr>
          <p:cNvSpPr/>
          <p:nvPr userDrawn="1"/>
        </p:nvSpPr>
        <p:spPr>
          <a:xfrm rot="10800000">
            <a:off x="4804648" y="3881120"/>
            <a:ext cx="831974" cy="831974"/>
          </a:xfrm>
          <a:custGeom>
            <a:avLst/>
            <a:gdLst>
              <a:gd name="connsiteX0" fmla="*/ 49154 w 1145580"/>
              <a:gd name="connsiteY0" fmla="*/ 1101489 h 1145580"/>
              <a:gd name="connsiteX1" fmla="*/ 49154 w 1145580"/>
              <a:gd name="connsiteY1" fmla="*/ 1101489 h 1145580"/>
              <a:gd name="connsiteX2" fmla="*/ 49154 w 1145580"/>
              <a:gd name="connsiteY2" fmla="*/ 864380 h 1145580"/>
              <a:gd name="connsiteX3" fmla="*/ 864381 w 1145580"/>
              <a:gd name="connsiteY3" fmla="*/ 49153 h 1145580"/>
              <a:gd name="connsiteX4" fmla="*/ 1101489 w 1145580"/>
              <a:gd name="connsiteY4" fmla="*/ 49153 h 1145580"/>
              <a:gd name="connsiteX5" fmla="*/ 1101489 w 1145580"/>
              <a:gd name="connsiteY5" fmla="*/ 49153 h 1145580"/>
              <a:gd name="connsiteX6" fmla="*/ 1101489 w 1145580"/>
              <a:gd name="connsiteY6" fmla="*/ 286262 h 1145580"/>
              <a:gd name="connsiteX7" fmla="*/ 286262 w 1145580"/>
              <a:gd name="connsiteY7" fmla="*/ 1101489 h 1145580"/>
              <a:gd name="connsiteX8" fmla="*/ 49154 w 1145580"/>
              <a:gd name="connsiteY8" fmla="*/ 1101489 h 1145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5580" h="1145580">
                <a:moveTo>
                  <a:pt x="49154" y="1101489"/>
                </a:moveTo>
                <a:lnTo>
                  <a:pt x="49154" y="1101489"/>
                </a:lnTo>
                <a:cubicBezTo>
                  <a:pt x="-16385" y="1035951"/>
                  <a:pt x="-16385" y="929918"/>
                  <a:pt x="49154" y="864380"/>
                </a:cubicBezTo>
                <a:lnTo>
                  <a:pt x="864381" y="49153"/>
                </a:lnTo>
                <a:cubicBezTo>
                  <a:pt x="929918" y="-16384"/>
                  <a:pt x="1035951" y="-16384"/>
                  <a:pt x="1101489" y="49153"/>
                </a:cubicBezTo>
                <a:lnTo>
                  <a:pt x="1101489" y="49153"/>
                </a:lnTo>
                <a:cubicBezTo>
                  <a:pt x="1167027" y="114691"/>
                  <a:pt x="1167027" y="220724"/>
                  <a:pt x="1101489" y="286262"/>
                </a:cubicBezTo>
                <a:lnTo>
                  <a:pt x="286262" y="1101489"/>
                </a:lnTo>
                <a:cubicBezTo>
                  <a:pt x="220724" y="1166494"/>
                  <a:pt x="114158" y="1166494"/>
                  <a:pt x="49154" y="1101489"/>
                </a:cubicBezTo>
                <a:close/>
              </a:path>
            </a:pathLst>
          </a:custGeom>
          <a:solidFill>
            <a:srgbClr val="FFB81A"/>
          </a:solidFill>
          <a:ln w="5318"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xmlns="" id="{C6D645AF-2819-48F1-AA30-895F30E05410}"/>
              </a:ext>
            </a:extLst>
          </p:cNvPr>
          <p:cNvSpPr/>
          <p:nvPr userDrawn="1"/>
        </p:nvSpPr>
        <p:spPr>
          <a:xfrm rot="10800000">
            <a:off x="2514851" y="5200481"/>
            <a:ext cx="341010" cy="341010"/>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EB2A2E"/>
          </a:solidFill>
          <a:ln w="5318"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xmlns="" id="{F7169FA6-77BB-44BB-A385-801290BE4EE0}"/>
              </a:ext>
            </a:extLst>
          </p:cNvPr>
          <p:cNvSpPr/>
          <p:nvPr userDrawn="1"/>
        </p:nvSpPr>
        <p:spPr>
          <a:xfrm rot="10800000">
            <a:off x="1411362" y="3129840"/>
            <a:ext cx="232914" cy="232914"/>
          </a:xfrm>
          <a:custGeom>
            <a:avLst/>
            <a:gdLst>
              <a:gd name="connsiteX0" fmla="*/ 341010 w 341009"/>
              <a:gd name="connsiteY0" fmla="*/ 170505 h 341009"/>
              <a:gd name="connsiteX1" fmla="*/ 170505 w 341009"/>
              <a:gd name="connsiteY1" fmla="*/ 341010 h 341009"/>
              <a:gd name="connsiteX2" fmla="*/ 0 w 341009"/>
              <a:gd name="connsiteY2" fmla="*/ 170505 h 341009"/>
              <a:gd name="connsiteX3" fmla="*/ 170505 w 341009"/>
              <a:gd name="connsiteY3" fmla="*/ 0 h 341009"/>
              <a:gd name="connsiteX4" fmla="*/ 341010 w 341009"/>
              <a:gd name="connsiteY4" fmla="*/ 170505 h 34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009" h="341009">
                <a:moveTo>
                  <a:pt x="341010" y="170505"/>
                </a:moveTo>
                <a:cubicBezTo>
                  <a:pt x="341010" y="264672"/>
                  <a:pt x="264672" y="341010"/>
                  <a:pt x="170505" y="341010"/>
                </a:cubicBezTo>
                <a:cubicBezTo>
                  <a:pt x="76338" y="341010"/>
                  <a:pt x="0" y="264672"/>
                  <a:pt x="0" y="170505"/>
                </a:cubicBezTo>
                <a:cubicBezTo>
                  <a:pt x="0" y="76338"/>
                  <a:pt x="76338" y="0"/>
                  <a:pt x="170505" y="0"/>
                </a:cubicBezTo>
                <a:cubicBezTo>
                  <a:pt x="264672" y="0"/>
                  <a:pt x="341010" y="76338"/>
                  <a:pt x="341010" y="170505"/>
                </a:cubicBezTo>
                <a:close/>
              </a:path>
            </a:pathLst>
          </a:custGeom>
          <a:solidFill>
            <a:srgbClr val="FC6D1D"/>
          </a:solidFill>
          <a:ln w="5318" cap="flat">
            <a:noFill/>
            <a:prstDash val="solid"/>
            <a:miter/>
          </a:ln>
        </p:spPr>
        <p:txBody>
          <a:bodyPr rtlCol="0" anchor="ctr"/>
          <a:lstStyle/>
          <a:p>
            <a:endParaRPr lang="en-IN"/>
          </a:p>
        </p:txBody>
      </p:sp>
      <p:grpSp>
        <p:nvGrpSpPr>
          <p:cNvPr id="10" name="Group 9">
            <a:extLst>
              <a:ext uri="{FF2B5EF4-FFF2-40B4-BE49-F238E27FC236}">
                <a16:creationId xmlns:a16="http://schemas.microsoft.com/office/drawing/2014/main" xmlns="" id="{5FCD580B-AF7D-4E7D-AE6F-8ED798AB5DC2}"/>
              </a:ext>
            </a:extLst>
          </p:cNvPr>
          <p:cNvGrpSpPr/>
          <p:nvPr userDrawn="1"/>
        </p:nvGrpSpPr>
        <p:grpSpPr>
          <a:xfrm>
            <a:off x="-930096" y="1163925"/>
            <a:ext cx="692331" cy="3506579"/>
            <a:chOff x="-930096" y="1163925"/>
            <a:chExt cx="692331" cy="3506579"/>
          </a:xfrm>
        </p:grpSpPr>
        <p:grpSp>
          <p:nvGrpSpPr>
            <p:cNvPr id="13" name="Group 12">
              <a:extLst>
                <a:ext uri="{FF2B5EF4-FFF2-40B4-BE49-F238E27FC236}">
                  <a16:creationId xmlns:a16="http://schemas.microsoft.com/office/drawing/2014/main" xmlns="" id="{391B26D9-40D3-4A01-B807-3AC7F43B883D}"/>
                </a:ext>
              </a:extLst>
            </p:cNvPr>
            <p:cNvGrpSpPr/>
            <p:nvPr userDrawn="1"/>
          </p:nvGrpSpPr>
          <p:grpSpPr>
            <a:xfrm>
              <a:off x="-839642" y="1163925"/>
              <a:ext cx="433046" cy="2714546"/>
              <a:chOff x="-839642" y="1163925"/>
              <a:chExt cx="433046" cy="2714546"/>
            </a:xfrm>
          </p:grpSpPr>
          <p:sp>
            <p:nvSpPr>
              <p:cNvPr id="16" name="Freeform 43">
                <a:extLst>
                  <a:ext uri="{FF2B5EF4-FFF2-40B4-BE49-F238E27FC236}">
                    <a16:creationId xmlns:a16="http://schemas.microsoft.com/office/drawing/2014/main" xmlns="" id="{7E7AA507-B984-4D90-BD8E-E746EC1A6A41}"/>
                  </a:ext>
                </a:extLst>
              </p:cNvPr>
              <p:cNvSpPr>
                <a:spLocks/>
              </p:cNvSpPr>
              <p:nvPr/>
            </p:nvSpPr>
            <p:spPr bwMode="auto">
              <a:xfrm>
                <a:off x="-839642" y="1163925"/>
                <a:ext cx="433046" cy="433046"/>
              </a:xfrm>
              <a:prstGeom prst="ellipse">
                <a:avLst/>
              </a:prstGeom>
              <a:solidFill>
                <a:schemeClr val="accent1"/>
              </a:solidFill>
              <a:ln w="38100">
                <a:noFill/>
              </a:ln>
            </p:spPr>
            <p:txBody>
              <a:bodyPr vert="horz" wrap="square" lIns="0" tIns="0" rIns="0" bIns="0" numCol="1" anchor="t" anchorCtr="0" compatLnSpc="1">
                <a:prstTxWarp prst="textNoShape">
                  <a:avLst/>
                </a:prstTxWarp>
              </a:bodyPr>
              <a:lstStyle/>
              <a:p>
                <a:endParaRPr lang="en-US" sz="200" b="1" dirty="0">
                  <a:latin typeface="+mj-lt"/>
                </a:endParaRPr>
              </a:p>
            </p:txBody>
          </p:sp>
          <p:sp>
            <p:nvSpPr>
              <p:cNvPr id="18" name="Freeform 43">
                <a:extLst>
                  <a:ext uri="{FF2B5EF4-FFF2-40B4-BE49-F238E27FC236}">
                    <a16:creationId xmlns:a16="http://schemas.microsoft.com/office/drawing/2014/main" xmlns="" id="{9AFBD5CD-861B-4241-9C63-351DF4722099}"/>
                  </a:ext>
                </a:extLst>
              </p:cNvPr>
              <p:cNvSpPr>
                <a:spLocks/>
              </p:cNvSpPr>
              <p:nvPr/>
            </p:nvSpPr>
            <p:spPr bwMode="auto">
              <a:xfrm>
                <a:off x="-839642" y="2076525"/>
                <a:ext cx="433046" cy="433046"/>
              </a:xfrm>
              <a:prstGeom prst="ellipse">
                <a:avLst/>
              </a:prstGeom>
              <a:solidFill>
                <a:srgbClr val="EF292F"/>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9" name="Freeform 43">
                <a:extLst>
                  <a:ext uri="{FF2B5EF4-FFF2-40B4-BE49-F238E27FC236}">
                    <a16:creationId xmlns:a16="http://schemas.microsoft.com/office/drawing/2014/main" xmlns="" id="{1727B41B-A427-420D-8F27-9A5792CDB2A5}"/>
                  </a:ext>
                </a:extLst>
              </p:cNvPr>
              <p:cNvSpPr>
                <a:spLocks/>
              </p:cNvSpPr>
              <p:nvPr/>
            </p:nvSpPr>
            <p:spPr bwMode="auto">
              <a:xfrm>
                <a:off x="-839642" y="1620225"/>
                <a:ext cx="433046" cy="433046"/>
              </a:xfrm>
              <a:prstGeom prst="ellipse">
                <a:avLst/>
              </a:prstGeom>
              <a:solidFill>
                <a:srgbClr val="00CE89"/>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22" name="Freeform 43">
                <a:extLst>
                  <a:ext uri="{FF2B5EF4-FFF2-40B4-BE49-F238E27FC236}">
                    <a16:creationId xmlns:a16="http://schemas.microsoft.com/office/drawing/2014/main" xmlns="" id="{46B1E8DF-663C-4509-989F-052C9C18C434}"/>
                  </a:ext>
                </a:extLst>
              </p:cNvPr>
              <p:cNvSpPr>
                <a:spLocks/>
              </p:cNvSpPr>
              <p:nvPr/>
            </p:nvSpPr>
            <p:spPr bwMode="auto">
              <a:xfrm>
                <a:off x="-839642" y="2532825"/>
                <a:ext cx="433046" cy="433046"/>
              </a:xfrm>
              <a:prstGeom prst="ellipse">
                <a:avLst/>
              </a:prstGeom>
              <a:solidFill>
                <a:srgbClr val="F9BC00"/>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24" name="Freeform 43">
                <a:extLst>
                  <a:ext uri="{FF2B5EF4-FFF2-40B4-BE49-F238E27FC236}">
                    <a16:creationId xmlns:a16="http://schemas.microsoft.com/office/drawing/2014/main" xmlns="" id="{6E5609AF-0D75-47EC-ACA3-F431E6C6AD16}"/>
                  </a:ext>
                </a:extLst>
              </p:cNvPr>
              <p:cNvSpPr>
                <a:spLocks/>
              </p:cNvSpPr>
              <p:nvPr/>
            </p:nvSpPr>
            <p:spPr bwMode="auto">
              <a:xfrm>
                <a:off x="-839642" y="2989125"/>
                <a:ext cx="433046" cy="433046"/>
              </a:xfrm>
              <a:prstGeom prst="ellipse">
                <a:avLst/>
              </a:prstGeom>
              <a:solidFill>
                <a:srgbClr val="FC6D1D"/>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25" name="Freeform 43">
                <a:extLst>
                  <a:ext uri="{FF2B5EF4-FFF2-40B4-BE49-F238E27FC236}">
                    <a16:creationId xmlns:a16="http://schemas.microsoft.com/office/drawing/2014/main" xmlns="" id="{2BDD5128-1F66-4767-B0D9-656BECCA6F11}"/>
                  </a:ext>
                </a:extLst>
              </p:cNvPr>
              <p:cNvSpPr>
                <a:spLocks/>
              </p:cNvSpPr>
              <p:nvPr/>
            </p:nvSpPr>
            <p:spPr bwMode="auto">
              <a:xfrm>
                <a:off x="-839642" y="3445425"/>
                <a:ext cx="433046" cy="433046"/>
              </a:xfrm>
              <a:prstGeom prst="ellipse">
                <a:avLst/>
              </a:prstGeom>
              <a:solidFill>
                <a:srgbClr val="BFBFBF"/>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grpSp>
        <p:sp>
          <p:nvSpPr>
            <p:cNvPr id="14" name="Freeform 43">
              <a:extLst>
                <a:ext uri="{FF2B5EF4-FFF2-40B4-BE49-F238E27FC236}">
                  <a16:creationId xmlns:a16="http://schemas.microsoft.com/office/drawing/2014/main" xmlns="" id="{B89E9F4A-0F06-451F-839F-358B23DBDD5F}"/>
                </a:ext>
              </a:extLst>
            </p:cNvPr>
            <p:cNvSpPr>
              <a:spLocks/>
            </p:cNvSpPr>
            <p:nvPr userDrawn="1"/>
          </p:nvSpPr>
          <p:spPr bwMode="auto">
            <a:xfrm>
              <a:off x="-839642" y="4237458"/>
              <a:ext cx="433046" cy="433046"/>
            </a:xfrm>
            <a:prstGeom prst="ellipse">
              <a:avLst/>
            </a:prstGeom>
            <a:solidFill>
              <a:srgbClr val="595959"/>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cs typeface="Calibri" panose="020F0502020204030204" pitchFamily="34" charset="0"/>
              </a:endParaRPr>
            </a:p>
          </p:txBody>
        </p:sp>
        <p:sp>
          <p:nvSpPr>
            <p:cNvPr id="15" name="TextBox 14">
              <a:extLst>
                <a:ext uri="{FF2B5EF4-FFF2-40B4-BE49-F238E27FC236}">
                  <a16:creationId xmlns:a16="http://schemas.microsoft.com/office/drawing/2014/main" xmlns="" id="{B9B6C68F-83FF-4E4A-BC8F-636F90A24543}"/>
                </a:ext>
              </a:extLst>
            </p:cNvPr>
            <p:cNvSpPr txBox="1"/>
            <p:nvPr userDrawn="1"/>
          </p:nvSpPr>
          <p:spPr>
            <a:xfrm>
              <a:off x="-930096" y="3927851"/>
              <a:ext cx="692331" cy="369332"/>
            </a:xfrm>
            <a:prstGeom prst="rect">
              <a:avLst/>
            </a:prstGeom>
            <a:noFill/>
          </p:spPr>
          <p:txBody>
            <a:bodyPr wrap="square" rtlCol="0">
              <a:spAutoFit/>
            </a:bodyPr>
            <a:lstStyle/>
            <a:p>
              <a:r>
                <a:rPr lang="en-US" dirty="0">
                  <a:latin typeface="+mj-lt"/>
                </a:rPr>
                <a:t>Font</a:t>
              </a:r>
            </a:p>
          </p:txBody>
        </p:sp>
      </p:grpSp>
    </p:spTree>
    <p:extLst>
      <p:ext uri="{BB962C8B-B14F-4D97-AF65-F5344CB8AC3E}">
        <p14:creationId xmlns:p14="http://schemas.microsoft.com/office/powerpoint/2010/main" val="37571974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F5844A2D-2BD4-439E-81A0-1234F95CB257}"/>
              </a:ext>
            </a:extLst>
          </p:cNvPr>
          <p:cNvSpPr/>
          <p:nvPr userDrawn="1"/>
        </p:nvSpPr>
        <p:spPr>
          <a:xfrm>
            <a:off x="7372350" y="5791200"/>
            <a:ext cx="4819650" cy="1066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9" name="Text Box 16">
            <a:extLst>
              <a:ext uri="{FF2B5EF4-FFF2-40B4-BE49-F238E27FC236}">
                <a16:creationId xmlns:a16="http://schemas.microsoft.com/office/drawing/2014/main" xmlns="" id="{127F0A1B-3EFC-4910-A13A-6B5299FB7A5C}"/>
              </a:ext>
            </a:extLst>
          </p:cNvPr>
          <p:cNvSpPr txBox="1">
            <a:spLocks noChangeArrowheads="1"/>
          </p:cNvSpPr>
          <p:nvPr userDrawn="1"/>
        </p:nvSpPr>
        <p:spPr bwMode="auto">
          <a:xfrm>
            <a:off x="8086215" y="6525157"/>
            <a:ext cx="4091930" cy="230832"/>
          </a:xfrm>
          <a:prstGeom prst="rect">
            <a:avLst/>
          </a:prstGeom>
          <a:noFill/>
          <a:ln w="9525">
            <a:noFill/>
            <a:miter lim="800000"/>
            <a:headEnd/>
            <a:tailEnd/>
          </a:ln>
          <a:effectLst/>
        </p:spPr>
        <p:txBody>
          <a:bodyPr wrap="square">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900" kern="1200" dirty="0">
                <a:solidFill>
                  <a:schemeClr val="bg1"/>
                </a:solidFill>
                <a:latin typeface="Lato" panose="020F0502020204030203" pitchFamily="34" charset="0"/>
                <a:ea typeface="+mn-ea"/>
                <a:cs typeface="Arial" panose="020B0604020202020204" pitchFamily="34" charset="0"/>
              </a:rPr>
              <a:t>www.hexaware.com  | </a:t>
            </a:r>
            <a:r>
              <a:rPr lang="en-US" sz="900" dirty="0">
                <a:solidFill>
                  <a:schemeClr val="bg1"/>
                </a:solidFill>
                <a:latin typeface="Lato" panose="020F0502020204030203" pitchFamily="34" charset="0"/>
                <a:cs typeface="Arial" panose="020B0604020202020204" pitchFamily="34" charset="0"/>
              </a:rPr>
              <a:t>© Hexaware Technologies. All rights reserved</a:t>
            </a:r>
          </a:p>
        </p:txBody>
      </p:sp>
      <p:sp>
        <p:nvSpPr>
          <p:cNvPr id="10" name="Freeform: Shape 9">
            <a:extLst>
              <a:ext uri="{FF2B5EF4-FFF2-40B4-BE49-F238E27FC236}">
                <a16:creationId xmlns:a16="http://schemas.microsoft.com/office/drawing/2014/main" xmlns="" id="{C9C07239-C820-48DC-A31C-C2A9DFB5C3F7}"/>
              </a:ext>
            </a:extLst>
          </p:cNvPr>
          <p:cNvSpPr/>
          <p:nvPr userDrawn="1"/>
        </p:nvSpPr>
        <p:spPr>
          <a:xfrm>
            <a:off x="11708521" y="6378960"/>
            <a:ext cx="469624" cy="460522"/>
          </a:xfrm>
          <a:custGeom>
            <a:avLst/>
            <a:gdLst>
              <a:gd name="connsiteX0" fmla="*/ 328659 w 469624"/>
              <a:gd name="connsiteY0" fmla="*/ 0 h 460522"/>
              <a:gd name="connsiteX1" fmla="*/ 456588 w 469624"/>
              <a:gd name="connsiteY1" fmla="*/ 25828 h 460522"/>
              <a:gd name="connsiteX2" fmla="*/ 469624 w 469624"/>
              <a:gd name="connsiteY2" fmla="*/ 32904 h 460522"/>
              <a:gd name="connsiteX3" fmla="*/ 469624 w 469624"/>
              <a:gd name="connsiteY3" fmla="*/ 460522 h 460522"/>
              <a:gd name="connsiteX4" fmla="*/ 27963 w 469624"/>
              <a:gd name="connsiteY4" fmla="*/ 460522 h 460522"/>
              <a:gd name="connsiteX5" fmla="*/ 25828 w 469624"/>
              <a:gd name="connsiteY5" fmla="*/ 456588 h 460522"/>
              <a:gd name="connsiteX6" fmla="*/ 0 w 469624"/>
              <a:gd name="connsiteY6" fmla="*/ 328659 h 460522"/>
              <a:gd name="connsiteX7" fmla="*/ 328659 w 469624"/>
              <a:gd name="connsiteY7" fmla="*/ 0 h 460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624" h="460522">
                <a:moveTo>
                  <a:pt x="328659" y="0"/>
                </a:moveTo>
                <a:cubicBezTo>
                  <a:pt x="374037" y="0"/>
                  <a:pt x="417268" y="9197"/>
                  <a:pt x="456588" y="25828"/>
                </a:cubicBezTo>
                <a:lnTo>
                  <a:pt x="469624" y="32904"/>
                </a:lnTo>
                <a:lnTo>
                  <a:pt x="469624" y="460522"/>
                </a:lnTo>
                <a:lnTo>
                  <a:pt x="27963" y="460522"/>
                </a:lnTo>
                <a:lnTo>
                  <a:pt x="25828" y="456588"/>
                </a:lnTo>
                <a:cubicBezTo>
                  <a:pt x="9197" y="417268"/>
                  <a:pt x="0" y="374038"/>
                  <a:pt x="0" y="328659"/>
                </a:cubicBezTo>
                <a:cubicBezTo>
                  <a:pt x="0" y="147146"/>
                  <a:pt x="147146" y="0"/>
                  <a:pt x="328659" y="0"/>
                </a:cubicBezTo>
                <a:close/>
              </a:path>
            </a:pathLst>
          </a:custGeom>
          <a:solidFill>
            <a:srgbClr val="1365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11" name="Slide Number Placeholder 5">
            <a:extLst>
              <a:ext uri="{FF2B5EF4-FFF2-40B4-BE49-F238E27FC236}">
                <a16:creationId xmlns:a16="http://schemas.microsoft.com/office/drawing/2014/main" xmlns="" id="{ECF3C1E7-7FA3-481B-A95F-0A72C2CF000B}"/>
              </a:ext>
            </a:extLst>
          </p:cNvPr>
          <p:cNvSpPr txBox="1">
            <a:spLocks/>
          </p:cNvSpPr>
          <p:nvPr userDrawn="1"/>
        </p:nvSpPr>
        <p:spPr>
          <a:xfrm>
            <a:off x="11762680" y="6506484"/>
            <a:ext cx="472973" cy="364788"/>
          </a:xfrm>
          <a:prstGeom prst="rect">
            <a:avLst/>
          </a:prstGeom>
        </p:spPr>
        <p:txBody>
          <a:bodyPr/>
          <a:lstStyle>
            <a:defPPr>
              <a:defRPr lang="en-US"/>
            </a:defPPr>
            <a:lvl1pPr marL="0" algn="l" defTabSz="685891" rtl="0" eaLnBrk="1" latinLnBrk="0" hangingPunct="1">
              <a:defRPr sz="1400" kern="1200">
                <a:solidFill>
                  <a:schemeClr val="tx1"/>
                </a:solidFill>
                <a:latin typeface="+mn-lt"/>
                <a:ea typeface="+mn-ea"/>
                <a:cs typeface="+mn-cs"/>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fld id="{39601925-951F-4EA8-91E5-A517312BFAAA}" type="slidenum">
              <a:rPr lang="en-US" sz="1100" b="1" smtClean="0">
                <a:solidFill>
                  <a:schemeClr val="bg1"/>
                </a:solidFill>
                <a:latin typeface="Lato" panose="020F0502020204030203" pitchFamily="34" charset="0"/>
                <a:cs typeface="Arial" panose="020B0604020202020204" pitchFamily="34" charset="0"/>
              </a:rPr>
              <a:pPr/>
              <a:t>‹#›</a:t>
            </a:fld>
            <a:endParaRPr lang="en-US" sz="1465" b="1" dirty="0">
              <a:solidFill>
                <a:schemeClr val="bg1"/>
              </a:solidFill>
              <a:latin typeface="Lato" panose="020F0502020204030203" pitchFamily="34" charset="0"/>
              <a:cs typeface="Arial" panose="020B0604020202020204" pitchFamily="34" charset="0"/>
            </a:endParaRPr>
          </a:p>
        </p:txBody>
      </p:sp>
      <p:sp>
        <p:nvSpPr>
          <p:cNvPr id="13" name="Title 1">
            <a:extLst>
              <a:ext uri="{FF2B5EF4-FFF2-40B4-BE49-F238E27FC236}">
                <a16:creationId xmlns:a16="http://schemas.microsoft.com/office/drawing/2014/main" xmlns="" id="{7411BE3F-7CB1-45BC-8316-EEEF9A60BA13}"/>
              </a:ext>
            </a:extLst>
          </p:cNvPr>
          <p:cNvSpPr>
            <a:spLocks noGrp="1"/>
          </p:cNvSpPr>
          <p:nvPr>
            <p:ph type="title"/>
          </p:nvPr>
        </p:nvSpPr>
        <p:spPr>
          <a:xfrm>
            <a:off x="430209" y="254639"/>
            <a:ext cx="9694232" cy="452432"/>
          </a:xfrm>
          <a:prstGeom prst="rect">
            <a:avLst/>
          </a:prstGeom>
        </p:spPr>
        <p:txBody>
          <a:bodyPr wrap="square" anchor="t" anchorCtr="0">
            <a:spAutoFit/>
          </a:bodyPr>
          <a:lstStyle>
            <a:lvl1pPr algn="l" defTabSz="914400" rtl="0" eaLnBrk="1" fontAlgn="base" latinLnBrk="0" hangingPunct="1">
              <a:lnSpc>
                <a:spcPct val="90000"/>
              </a:lnSpc>
              <a:spcBef>
                <a:spcPct val="0"/>
              </a:spcBef>
              <a:spcAft>
                <a:spcPct val="0"/>
              </a:spcAft>
              <a:buNone/>
              <a:defRPr lang="en-US" sz="2600" b="1" kern="1200" dirty="0">
                <a:solidFill>
                  <a:srgbClr val="4D4D4D"/>
                </a:solidFill>
                <a:latin typeface="+mj-lt"/>
                <a:ea typeface="+mj-ea"/>
                <a:cs typeface="Arial" panose="020B0604020202020204" pitchFamily="34" charset="0"/>
              </a:defRPr>
            </a:lvl1pPr>
          </a:lstStyle>
          <a:p>
            <a:r>
              <a:rPr lang="en-US"/>
              <a:t>Click to edit Master title style</a:t>
            </a:r>
            <a:endParaRPr lang="en-US" dirty="0"/>
          </a:p>
        </p:txBody>
      </p:sp>
      <p:sp>
        <p:nvSpPr>
          <p:cNvPr id="3" name="Freeform: Shape 2">
            <a:extLst>
              <a:ext uri="{FF2B5EF4-FFF2-40B4-BE49-F238E27FC236}">
                <a16:creationId xmlns:a16="http://schemas.microsoft.com/office/drawing/2014/main" xmlns="" id="{7C2A7EA8-C706-40A0-BDF6-1FAA5000DEDD}"/>
              </a:ext>
            </a:extLst>
          </p:cNvPr>
          <p:cNvSpPr/>
          <p:nvPr/>
        </p:nvSpPr>
        <p:spPr>
          <a:xfrm>
            <a:off x="2871147" y="3268205"/>
            <a:ext cx="697143" cy="697146"/>
          </a:xfrm>
          <a:custGeom>
            <a:avLst/>
            <a:gdLst>
              <a:gd name="connsiteX0" fmla="*/ 697143 w 697143"/>
              <a:gd name="connsiteY0" fmla="*/ 348573 h 697146"/>
              <a:gd name="connsiteX1" fmla="*/ 348572 w 697143"/>
              <a:gd name="connsiteY1" fmla="*/ 697146 h 697146"/>
              <a:gd name="connsiteX2" fmla="*/ 348572 w 697143"/>
              <a:gd name="connsiteY2" fmla="*/ 697146 h 697146"/>
              <a:gd name="connsiteX3" fmla="*/ 0 w 697143"/>
              <a:gd name="connsiteY3" fmla="*/ 348573 h 697146"/>
              <a:gd name="connsiteX4" fmla="*/ 0 w 697143"/>
              <a:gd name="connsiteY4" fmla="*/ 348573 h 697146"/>
              <a:gd name="connsiteX5" fmla="*/ 348572 w 697143"/>
              <a:gd name="connsiteY5" fmla="*/ 0 h 697146"/>
              <a:gd name="connsiteX6" fmla="*/ 348572 w 697143"/>
              <a:gd name="connsiteY6" fmla="*/ 0 h 697146"/>
              <a:gd name="connsiteX7" fmla="*/ 697143 w 697143"/>
              <a:gd name="connsiteY7" fmla="*/ 348573 h 697146"/>
              <a:gd name="connsiteX8" fmla="*/ 697143 w 697143"/>
              <a:gd name="connsiteY8" fmla="*/ 348573 h 69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7143" h="697146">
                <a:moveTo>
                  <a:pt x="697143" y="348573"/>
                </a:moveTo>
                <a:cubicBezTo>
                  <a:pt x="697143" y="541482"/>
                  <a:pt x="541480" y="697146"/>
                  <a:pt x="348572" y="697146"/>
                </a:cubicBezTo>
                <a:lnTo>
                  <a:pt x="348572" y="697146"/>
                </a:lnTo>
                <a:cubicBezTo>
                  <a:pt x="155663" y="697146"/>
                  <a:pt x="0" y="541482"/>
                  <a:pt x="0" y="348573"/>
                </a:cubicBezTo>
                <a:lnTo>
                  <a:pt x="0" y="348573"/>
                </a:lnTo>
                <a:cubicBezTo>
                  <a:pt x="0" y="155664"/>
                  <a:pt x="155663" y="0"/>
                  <a:pt x="348572" y="0"/>
                </a:cubicBezTo>
                <a:lnTo>
                  <a:pt x="348572" y="0"/>
                </a:lnTo>
                <a:cubicBezTo>
                  <a:pt x="541480" y="0"/>
                  <a:pt x="697143" y="155664"/>
                  <a:pt x="697143" y="348573"/>
                </a:cubicBezTo>
                <a:lnTo>
                  <a:pt x="697143" y="348573"/>
                </a:lnTo>
                <a:close/>
              </a:path>
            </a:pathLst>
          </a:custGeom>
          <a:solidFill>
            <a:srgbClr val="EB2A2E"/>
          </a:solidFill>
          <a:ln w="9547" cap="flat">
            <a:noFill/>
            <a:prstDash val="solid"/>
            <a:miter/>
          </a:ln>
        </p:spPr>
        <p:txBody>
          <a:bodyPr rtlCol="0" anchor="ctr"/>
          <a:lstStyle/>
          <a:p>
            <a:endParaRPr lang="en-US"/>
          </a:p>
        </p:txBody>
      </p:sp>
      <p:sp>
        <p:nvSpPr>
          <p:cNvPr id="4" name="Freeform: Shape 3">
            <a:extLst>
              <a:ext uri="{FF2B5EF4-FFF2-40B4-BE49-F238E27FC236}">
                <a16:creationId xmlns:a16="http://schemas.microsoft.com/office/drawing/2014/main" xmlns="" id="{CB08C5B8-B38B-48EB-B04A-071789CA5C2A}"/>
              </a:ext>
            </a:extLst>
          </p:cNvPr>
          <p:cNvSpPr/>
          <p:nvPr/>
        </p:nvSpPr>
        <p:spPr>
          <a:xfrm>
            <a:off x="-4330" y="3201355"/>
            <a:ext cx="12217198" cy="4421627"/>
          </a:xfrm>
          <a:custGeom>
            <a:avLst/>
            <a:gdLst>
              <a:gd name="connsiteX0" fmla="*/ 12217198 w 12217198"/>
              <a:gd name="connsiteY0" fmla="*/ 4421628 h 4421627"/>
              <a:gd name="connsiteX1" fmla="*/ 0 w 12217198"/>
              <a:gd name="connsiteY1" fmla="*/ 4421628 h 4421627"/>
              <a:gd name="connsiteX2" fmla="*/ 0 w 12217198"/>
              <a:gd name="connsiteY2" fmla="*/ 2385578 h 4421627"/>
              <a:gd name="connsiteX3" fmla="*/ 2865 w 12217198"/>
              <a:gd name="connsiteY3" fmla="*/ 2359793 h 4421627"/>
              <a:gd name="connsiteX4" fmla="*/ 352392 w 12217198"/>
              <a:gd name="connsiteY4" fmla="*/ 2077114 h 4421627"/>
              <a:gd name="connsiteX5" fmla="*/ 708603 w 12217198"/>
              <a:gd name="connsiteY5" fmla="*/ 2434283 h 4421627"/>
              <a:gd name="connsiteX6" fmla="*/ 708603 w 12217198"/>
              <a:gd name="connsiteY6" fmla="*/ 3018740 h 4421627"/>
              <a:gd name="connsiteX7" fmla="*/ 1064815 w 12217198"/>
              <a:gd name="connsiteY7" fmla="*/ 3375908 h 4421627"/>
              <a:gd name="connsiteX8" fmla="*/ 1432486 w 12217198"/>
              <a:gd name="connsiteY8" fmla="*/ 3018740 h 4421627"/>
              <a:gd name="connsiteX9" fmla="*/ 1432486 w 12217198"/>
              <a:gd name="connsiteY9" fmla="*/ 1806851 h 4421627"/>
              <a:gd name="connsiteX10" fmla="*/ 1788698 w 12217198"/>
              <a:gd name="connsiteY10" fmla="*/ 1439178 h 4421627"/>
              <a:gd name="connsiteX11" fmla="*/ 2144910 w 12217198"/>
              <a:gd name="connsiteY11" fmla="*/ 1806851 h 4421627"/>
              <a:gd name="connsiteX12" fmla="*/ 2144910 w 12217198"/>
              <a:gd name="connsiteY12" fmla="*/ 2878355 h 4421627"/>
              <a:gd name="connsiteX13" fmla="*/ 2501121 w 12217198"/>
              <a:gd name="connsiteY13" fmla="*/ 3246028 h 4421627"/>
              <a:gd name="connsiteX14" fmla="*/ 2868793 w 12217198"/>
              <a:gd name="connsiteY14" fmla="*/ 2878355 h 4421627"/>
              <a:gd name="connsiteX15" fmla="*/ 2868793 w 12217198"/>
              <a:gd name="connsiteY15" fmla="*/ 1969200 h 4421627"/>
              <a:gd name="connsiteX16" fmla="*/ 2868793 w 12217198"/>
              <a:gd name="connsiteY16" fmla="*/ 1958695 h 4421627"/>
              <a:gd name="connsiteX17" fmla="*/ 2868793 w 12217198"/>
              <a:gd name="connsiteY17" fmla="*/ 1254864 h 4421627"/>
              <a:gd name="connsiteX18" fmla="*/ 3203994 w 12217198"/>
              <a:gd name="connsiteY18" fmla="*/ 887190 h 4421627"/>
              <a:gd name="connsiteX19" fmla="*/ 3582171 w 12217198"/>
              <a:gd name="connsiteY19" fmla="*/ 1244359 h 4421627"/>
              <a:gd name="connsiteX20" fmla="*/ 3582171 w 12217198"/>
              <a:gd name="connsiteY20" fmla="*/ 1958695 h 4421627"/>
              <a:gd name="connsiteX21" fmla="*/ 3582171 w 12217198"/>
              <a:gd name="connsiteY21" fmla="*/ 1969200 h 4421627"/>
              <a:gd name="connsiteX22" fmla="*/ 3582171 w 12217198"/>
              <a:gd name="connsiteY22" fmla="*/ 2434283 h 4421627"/>
              <a:gd name="connsiteX23" fmla="*/ 3938382 w 12217198"/>
              <a:gd name="connsiteY23" fmla="*/ 2791451 h 4421627"/>
              <a:gd name="connsiteX24" fmla="*/ 4294594 w 12217198"/>
              <a:gd name="connsiteY24" fmla="*/ 2434283 h 4421627"/>
              <a:gd name="connsiteX25" fmla="*/ 4294594 w 12217198"/>
              <a:gd name="connsiteY25" fmla="*/ 2509727 h 4421627"/>
              <a:gd name="connsiteX26" fmla="*/ 4662266 w 12217198"/>
              <a:gd name="connsiteY26" fmla="*/ 2152559 h 4421627"/>
              <a:gd name="connsiteX27" fmla="*/ 5018477 w 12217198"/>
              <a:gd name="connsiteY27" fmla="*/ 2509727 h 4421627"/>
              <a:gd name="connsiteX28" fmla="*/ 5018477 w 12217198"/>
              <a:gd name="connsiteY28" fmla="*/ 2661571 h 4421627"/>
              <a:gd name="connsiteX29" fmla="*/ 5374689 w 12217198"/>
              <a:gd name="connsiteY29" fmla="*/ 3018740 h 4421627"/>
              <a:gd name="connsiteX30" fmla="*/ 5730900 w 12217198"/>
              <a:gd name="connsiteY30" fmla="*/ 2661571 h 4421627"/>
              <a:gd name="connsiteX31" fmla="*/ 5730900 w 12217198"/>
              <a:gd name="connsiteY31" fmla="*/ 2704546 h 4421627"/>
              <a:gd name="connsiteX32" fmla="*/ 6098572 w 12217198"/>
              <a:gd name="connsiteY32" fmla="*/ 2336873 h 4421627"/>
              <a:gd name="connsiteX33" fmla="*/ 6109077 w 12217198"/>
              <a:gd name="connsiteY33" fmla="*/ 2336873 h 4421627"/>
              <a:gd name="connsiteX34" fmla="*/ 6476748 w 12217198"/>
              <a:gd name="connsiteY34" fmla="*/ 2704546 h 4421627"/>
              <a:gd name="connsiteX35" fmla="*/ 6476748 w 12217198"/>
              <a:gd name="connsiteY35" fmla="*/ 2661571 h 4421627"/>
              <a:gd name="connsiteX36" fmla="*/ 6832960 w 12217198"/>
              <a:gd name="connsiteY36" fmla="*/ 3018740 h 4421627"/>
              <a:gd name="connsiteX37" fmla="*/ 7189171 w 12217198"/>
              <a:gd name="connsiteY37" fmla="*/ 2661571 h 4421627"/>
              <a:gd name="connsiteX38" fmla="*/ 7189171 w 12217198"/>
              <a:gd name="connsiteY38" fmla="*/ 2509727 h 4421627"/>
              <a:gd name="connsiteX39" fmla="*/ 7545383 w 12217198"/>
              <a:gd name="connsiteY39" fmla="*/ 2152559 h 4421627"/>
              <a:gd name="connsiteX40" fmla="*/ 7901595 w 12217198"/>
              <a:gd name="connsiteY40" fmla="*/ 2509727 h 4421627"/>
              <a:gd name="connsiteX41" fmla="*/ 7901595 w 12217198"/>
              <a:gd name="connsiteY41" fmla="*/ 2434283 h 4421627"/>
              <a:gd name="connsiteX42" fmla="*/ 8269266 w 12217198"/>
              <a:gd name="connsiteY42" fmla="*/ 2791451 h 4421627"/>
              <a:gd name="connsiteX43" fmla="*/ 8625477 w 12217198"/>
              <a:gd name="connsiteY43" fmla="*/ 2434283 h 4421627"/>
              <a:gd name="connsiteX44" fmla="*/ 8625477 w 12217198"/>
              <a:gd name="connsiteY44" fmla="*/ 367673 h 4421627"/>
              <a:gd name="connsiteX45" fmla="*/ 8981689 w 12217198"/>
              <a:gd name="connsiteY45" fmla="*/ 0 h 4421627"/>
              <a:gd name="connsiteX46" fmla="*/ 9337900 w 12217198"/>
              <a:gd name="connsiteY46" fmla="*/ 367673 h 4421627"/>
              <a:gd name="connsiteX47" fmla="*/ 9337900 w 12217198"/>
              <a:gd name="connsiteY47" fmla="*/ 2878355 h 4421627"/>
              <a:gd name="connsiteX48" fmla="*/ 9705572 w 12217198"/>
              <a:gd name="connsiteY48" fmla="*/ 3246028 h 4421627"/>
              <a:gd name="connsiteX49" fmla="*/ 10061783 w 12217198"/>
              <a:gd name="connsiteY49" fmla="*/ 2878355 h 4421627"/>
              <a:gd name="connsiteX50" fmla="*/ 10061783 w 12217198"/>
              <a:gd name="connsiteY50" fmla="*/ 1806851 h 4421627"/>
              <a:gd name="connsiteX51" fmla="*/ 10417995 w 12217198"/>
              <a:gd name="connsiteY51" fmla="*/ 1439178 h 4421627"/>
              <a:gd name="connsiteX52" fmla="*/ 10774206 w 12217198"/>
              <a:gd name="connsiteY52" fmla="*/ 1806851 h 4421627"/>
              <a:gd name="connsiteX53" fmla="*/ 10774206 w 12217198"/>
              <a:gd name="connsiteY53" fmla="*/ 3018740 h 4421627"/>
              <a:gd name="connsiteX54" fmla="*/ 11130418 w 12217198"/>
              <a:gd name="connsiteY54" fmla="*/ 3375908 h 4421627"/>
              <a:gd name="connsiteX55" fmla="*/ 11498090 w 12217198"/>
              <a:gd name="connsiteY55" fmla="*/ 3018740 h 4421627"/>
              <a:gd name="connsiteX56" fmla="*/ 11498090 w 12217198"/>
              <a:gd name="connsiteY56" fmla="*/ 2434283 h 4421627"/>
              <a:gd name="connsiteX57" fmla="*/ 11854302 w 12217198"/>
              <a:gd name="connsiteY57" fmla="*/ 2077114 h 4421627"/>
              <a:gd name="connsiteX58" fmla="*/ 12210513 w 12217198"/>
              <a:gd name="connsiteY58" fmla="*/ 2434283 h 4421627"/>
              <a:gd name="connsiteX59" fmla="*/ 12210513 w 12217198"/>
              <a:gd name="connsiteY59" fmla="*/ 4421628 h 442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2217198" h="4421627">
                <a:moveTo>
                  <a:pt x="12217198" y="4421628"/>
                </a:moveTo>
                <a:lnTo>
                  <a:pt x="0" y="4421628"/>
                </a:lnTo>
                <a:lnTo>
                  <a:pt x="0" y="2385578"/>
                </a:lnTo>
                <a:lnTo>
                  <a:pt x="2865" y="2359793"/>
                </a:lnTo>
                <a:cubicBezTo>
                  <a:pt x="36290" y="2192669"/>
                  <a:pt x="182403" y="2077114"/>
                  <a:pt x="352392" y="2077114"/>
                </a:cubicBezTo>
                <a:cubicBezTo>
                  <a:pt x="547210" y="2077114"/>
                  <a:pt x="708603" y="2228959"/>
                  <a:pt x="708603" y="2434283"/>
                </a:cubicBezTo>
                <a:cubicBezTo>
                  <a:pt x="708603" y="3018740"/>
                  <a:pt x="708603" y="3018740"/>
                  <a:pt x="708603" y="3018740"/>
                </a:cubicBezTo>
                <a:cubicBezTo>
                  <a:pt x="708603" y="3213559"/>
                  <a:pt x="870952" y="3375908"/>
                  <a:pt x="1064815" y="3375908"/>
                </a:cubicBezTo>
                <a:cubicBezTo>
                  <a:pt x="1270138" y="3375908"/>
                  <a:pt x="1432486" y="3213559"/>
                  <a:pt x="1432486" y="3018740"/>
                </a:cubicBezTo>
                <a:cubicBezTo>
                  <a:pt x="1432486" y="1806851"/>
                  <a:pt x="1432486" y="1806851"/>
                  <a:pt x="1432486" y="1806851"/>
                </a:cubicBezTo>
                <a:cubicBezTo>
                  <a:pt x="1432486" y="1601527"/>
                  <a:pt x="1594835" y="1439178"/>
                  <a:pt x="1788698" y="1439178"/>
                </a:cubicBezTo>
                <a:cubicBezTo>
                  <a:pt x="1983516" y="1439178"/>
                  <a:pt x="2144910" y="1601527"/>
                  <a:pt x="2144910" y="1806851"/>
                </a:cubicBezTo>
                <a:cubicBezTo>
                  <a:pt x="2144910" y="2878355"/>
                  <a:pt x="2144910" y="2878355"/>
                  <a:pt x="2144910" y="2878355"/>
                </a:cubicBezTo>
                <a:cubicBezTo>
                  <a:pt x="2144910" y="3083679"/>
                  <a:pt x="2307258" y="3246028"/>
                  <a:pt x="2501121" y="3246028"/>
                </a:cubicBezTo>
                <a:cubicBezTo>
                  <a:pt x="2706444" y="3246028"/>
                  <a:pt x="2868793" y="3083679"/>
                  <a:pt x="2868793" y="2878355"/>
                </a:cubicBezTo>
                <a:cubicBezTo>
                  <a:pt x="2868793" y="1969200"/>
                  <a:pt x="2868793" y="1969200"/>
                  <a:pt x="2868793" y="1969200"/>
                </a:cubicBezTo>
                <a:cubicBezTo>
                  <a:pt x="2868793" y="1969200"/>
                  <a:pt x="2868793" y="1969200"/>
                  <a:pt x="2868793" y="1958695"/>
                </a:cubicBezTo>
                <a:cubicBezTo>
                  <a:pt x="2868793" y="1254864"/>
                  <a:pt x="2868793" y="1254864"/>
                  <a:pt x="2868793" y="1254864"/>
                </a:cubicBezTo>
                <a:cubicBezTo>
                  <a:pt x="2868793" y="1070550"/>
                  <a:pt x="3009176" y="897695"/>
                  <a:pt x="3203994" y="887190"/>
                </a:cubicBezTo>
                <a:cubicBezTo>
                  <a:pt x="3409317" y="876686"/>
                  <a:pt x="3582171" y="1039035"/>
                  <a:pt x="3582171" y="1244359"/>
                </a:cubicBezTo>
                <a:cubicBezTo>
                  <a:pt x="3582171" y="1958695"/>
                  <a:pt x="3582171" y="1958695"/>
                  <a:pt x="3582171" y="1958695"/>
                </a:cubicBezTo>
                <a:cubicBezTo>
                  <a:pt x="3582171" y="1969200"/>
                  <a:pt x="3582171" y="1969200"/>
                  <a:pt x="3582171" y="1969200"/>
                </a:cubicBezTo>
                <a:cubicBezTo>
                  <a:pt x="3582171" y="2434283"/>
                  <a:pt x="3582171" y="2434283"/>
                  <a:pt x="3582171" y="2434283"/>
                </a:cubicBezTo>
                <a:cubicBezTo>
                  <a:pt x="3582171" y="2629102"/>
                  <a:pt x="3744519" y="2791451"/>
                  <a:pt x="3938382" y="2791451"/>
                </a:cubicBezTo>
                <a:cubicBezTo>
                  <a:pt x="4143705" y="2791451"/>
                  <a:pt x="4294594" y="2629102"/>
                  <a:pt x="4294594" y="2434283"/>
                </a:cubicBezTo>
                <a:cubicBezTo>
                  <a:pt x="4294594" y="2509727"/>
                  <a:pt x="4294594" y="2509727"/>
                  <a:pt x="4294594" y="2509727"/>
                </a:cubicBezTo>
                <a:cubicBezTo>
                  <a:pt x="4294594" y="2314908"/>
                  <a:pt x="4456943" y="2152559"/>
                  <a:pt x="4662266" y="2152559"/>
                </a:cubicBezTo>
                <a:cubicBezTo>
                  <a:pt x="4857084" y="2152559"/>
                  <a:pt x="5018477" y="2314908"/>
                  <a:pt x="5018477" y="2509727"/>
                </a:cubicBezTo>
                <a:cubicBezTo>
                  <a:pt x="5018477" y="2661571"/>
                  <a:pt x="5018477" y="2661571"/>
                  <a:pt x="5018477" y="2661571"/>
                </a:cubicBezTo>
                <a:cubicBezTo>
                  <a:pt x="5018477" y="2856391"/>
                  <a:pt x="5180826" y="3018740"/>
                  <a:pt x="5374689" y="3018740"/>
                </a:cubicBezTo>
                <a:cubicBezTo>
                  <a:pt x="5569507" y="3018740"/>
                  <a:pt x="5730900" y="2856391"/>
                  <a:pt x="5730900" y="2661571"/>
                </a:cubicBezTo>
                <a:cubicBezTo>
                  <a:pt x="5730900" y="2704546"/>
                  <a:pt x="5730900" y="2704546"/>
                  <a:pt x="5730900" y="2704546"/>
                </a:cubicBezTo>
                <a:cubicBezTo>
                  <a:pt x="5730900" y="2499222"/>
                  <a:pt x="5893249" y="2336873"/>
                  <a:pt x="6098572" y="2336873"/>
                </a:cubicBezTo>
                <a:cubicBezTo>
                  <a:pt x="6109077" y="2336873"/>
                  <a:pt x="6109077" y="2336873"/>
                  <a:pt x="6109077" y="2336873"/>
                </a:cubicBezTo>
                <a:cubicBezTo>
                  <a:pt x="6314400" y="2336873"/>
                  <a:pt x="6476748" y="2499222"/>
                  <a:pt x="6476748" y="2704546"/>
                </a:cubicBezTo>
                <a:cubicBezTo>
                  <a:pt x="6476748" y="2661571"/>
                  <a:pt x="6476748" y="2661571"/>
                  <a:pt x="6476748" y="2661571"/>
                </a:cubicBezTo>
                <a:cubicBezTo>
                  <a:pt x="6476748" y="2856391"/>
                  <a:pt x="6627637" y="3018740"/>
                  <a:pt x="6832960" y="3018740"/>
                </a:cubicBezTo>
                <a:cubicBezTo>
                  <a:pt x="7027778" y="3018740"/>
                  <a:pt x="7189171" y="2856391"/>
                  <a:pt x="7189171" y="2661571"/>
                </a:cubicBezTo>
                <a:cubicBezTo>
                  <a:pt x="7189171" y="2509727"/>
                  <a:pt x="7189171" y="2509727"/>
                  <a:pt x="7189171" y="2509727"/>
                </a:cubicBezTo>
                <a:cubicBezTo>
                  <a:pt x="7189171" y="2314908"/>
                  <a:pt x="7351520" y="2152559"/>
                  <a:pt x="7545383" y="2152559"/>
                </a:cubicBezTo>
                <a:cubicBezTo>
                  <a:pt x="7750706" y="2152559"/>
                  <a:pt x="7901595" y="2314908"/>
                  <a:pt x="7901595" y="2509727"/>
                </a:cubicBezTo>
                <a:cubicBezTo>
                  <a:pt x="7901595" y="2434283"/>
                  <a:pt x="7901595" y="2434283"/>
                  <a:pt x="7901595" y="2434283"/>
                </a:cubicBezTo>
                <a:cubicBezTo>
                  <a:pt x="7901595" y="2629102"/>
                  <a:pt x="8063943" y="2791451"/>
                  <a:pt x="8269266" y="2791451"/>
                </a:cubicBezTo>
                <a:cubicBezTo>
                  <a:pt x="8464084" y="2791451"/>
                  <a:pt x="8625477" y="2629102"/>
                  <a:pt x="8625477" y="2434283"/>
                </a:cubicBezTo>
                <a:cubicBezTo>
                  <a:pt x="8625477" y="367673"/>
                  <a:pt x="8625477" y="367673"/>
                  <a:pt x="8625477" y="367673"/>
                </a:cubicBezTo>
                <a:cubicBezTo>
                  <a:pt x="8625477" y="162349"/>
                  <a:pt x="8787826" y="0"/>
                  <a:pt x="8981689" y="0"/>
                </a:cubicBezTo>
                <a:cubicBezTo>
                  <a:pt x="9176507" y="0"/>
                  <a:pt x="9337900" y="162349"/>
                  <a:pt x="9337900" y="367673"/>
                </a:cubicBezTo>
                <a:cubicBezTo>
                  <a:pt x="9337900" y="2878355"/>
                  <a:pt x="9337900" y="2878355"/>
                  <a:pt x="9337900" y="2878355"/>
                </a:cubicBezTo>
                <a:cubicBezTo>
                  <a:pt x="9337900" y="3083679"/>
                  <a:pt x="9500249" y="3246028"/>
                  <a:pt x="9705572" y="3246028"/>
                </a:cubicBezTo>
                <a:cubicBezTo>
                  <a:pt x="9900390" y="3246028"/>
                  <a:pt x="10061783" y="3083679"/>
                  <a:pt x="10061783" y="2878355"/>
                </a:cubicBezTo>
                <a:cubicBezTo>
                  <a:pt x="10061783" y="1806851"/>
                  <a:pt x="10061783" y="1806851"/>
                  <a:pt x="10061783" y="1806851"/>
                </a:cubicBezTo>
                <a:cubicBezTo>
                  <a:pt x="10061783" y="1601527"/>
                  <a:pt x="10224132" y="1439178"/>
                  <a:pt x="10417995" y="1439178"/>
                </a:cubicBezTo>
                <a:cubicBezTo>
                  <a:pt x="10611858" y="1439178"/>
                  <a:pt x="10774206" y="1601527"/>
                  <a:pt x="10774206" y="1806851"/>
                </a:cubicBezTo>
                <a:cubicBezTo>
                  <a:pt x="10774206" y="3018740"/>
                  <a:pt x="10774206" y="3018740"/>
                  <a:pt x="10774206" y="3018740"/>
                </a:cubicBezTo>
                <a:cubicBezTo>
                  <a:pt x="10774206" y="3213559"/>
                  <a:pt x="10936555" y="3375908"/>
                  <a:pt x="11130418" y="3375908"/>
                </a:cubicBezTo>
                <a:cubicBezTo>
                  <a:pt x="11335741" y="3375908"/>
                  <a:pt x="11498090" y="3213559"/>
                  <a:pt x="11498090" y="3018740"/>
                </a:cubicBezTo>
                <a:cubicBezTo>
                  <a:pt x="11498090" y="2434283"/>
                  <a:pt x="11498090" y="2434283"/>
                  <a:pt x="11498090" y="2434283"/>
                </a:cubicBezTo>
                <a:cubicBezTo>
                  <a:pt x="11498090" y="2228959"/>
                  <a:pt x="11660438" y="2077114"/>
                  <a:pt x="11854302" y="2077114"/>
                </a:cubicBezTo>
                <a:cubicBezTo>
                  <a:pt x="12049119" y="2077114"/>
                  <a:pt x="12210513" y="2228959"/>
                  <a:pt x="12210513" y="2434283"/>
                </a:cubicBezTo>
                <a:lnTo>
                  <a:pt x="12210513" y="4421628"/>
                </a:lnTo>
                <a:close/>
              </a:path>
            </a:pathLst>
          </a:custGeom>
          <a:solidFill>
            <a:srgbClr val="005AAB"/>
          </a:solidFill>
          <a:ln w="9547"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xmlns="" id="{35B85484-0CF2-478E-8A33-3E390BD839C8}"/>
              </a:ext>
            </a:extLst>
          </p:cNvPr>
          <p:cNvSpPr/>
          <p:nvPr/>
        </p:nvSpPr>
        <p:spPr>
          <a:xfrm>
            <a:off x="10033578" y="3822102"/>
            <a:ext cx="697143" cy="697146"/>
          </a:xfrm>
          <a:custGeom>
            <a:avLst/>
            <a:gdLst>
              <a:gd name="connsiteX0" fmla="*/ 697143 w 697143"/>
              <a:gd name="connsiteY0" fmla="*/ 348573 h 697146"/>
              <a:gd name="connsiteX1" fmla="*/ 348572 w 697143"/>
              <a:gd name="connsiteY1" fmla="*/ 697147 h 697146"/>
              <a:gd name="connsiteX2" fmla="*/ 348572 w 697143"/>
              <a:gd name="connsiteY2" fmla="*/ 697147 h 697146"/>
              <a:gd name="connsiteX3" fmla="*/ 0 w 697143"/>
              <a:gd name="connsiteY3" fmla="*/ 348573 h 697146"/>
              <a:gd name="connsiteX4" fmla="*/ 0 w 697143"/>
              <a:gd name="connsiteY4" fmla="*/ 348573 h 697146"/>
              <a:gd name="connsiteX5" fmla="*/ 348572 w 697143"/>
              <a:gd name="connsiteY5" fmla="*/ 0 h 697146"/>
              <a:gd name="connsiteX6" fmla="*/ 348572 w 697143"/>
              <a:gd name="connsiteY6" fmla="*/ 0 h 697146"/>
              <a:gd name="connsiteX7" fmla="*/ 697143 w 697143"/>
              <a:gd name="connsiteY7" fmla="*/ 348573 h 697146"/>
              <a:gd name="connsiteX8" fmla="*/ 697143 w 697143"/>
              <a:gd name="connsiteY8" fmla="*/ 348573 h 69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7143" h="697146">
                <a:moveTo>
                  <a:pt x="697143" y="348573"/>
                </a:moveTo>
                <a:cubicBezTo>
                  <a:pt x="697143" y="541482"/>
                  <a:pt x="541481" y="697147"/>
                  <a:pt x="348572" y="697147"/>
                </a:cubicBezTo>
                <a:lnTo>
                  <a:pt x="348572" y="697147"/>
                </a:lnTo>
                <a:cubicBezTo>
                  <a:pt x="155664" y="697147"/>
                  <a:pt x="0" y="541482"/>
                  <a:pt x="0" y="348573"/>
                </a:cubicBezTo>
                <a:lnTo>
                  <a:pt x="0" y="348573"/>
                </a:lnTo>
                <a:cubicBezTo>
                  <a:pt x="0" y="155664"/>
                  <a:pt x="155664" y="0"/>
                  <a:pt x="348572" y="0"/>
                </a:cubicBezTo>
                <a:lnTo>
                  <a:pt x="348572" y="0"/>
                </a:lnTo>
                <a:cubicBezTo>
                  <a:pt x="541481" y="0"/>
                  <a:pt x="697143" y="155664"/>
                  <a:pt x="697143" y="348573"/>
                </a:cubicBezTo>
                <a:lnTo>
                  <a:pt x="697143" y="348573"/>
                </a:lnTo>
                <a:close/>
              </a:path>
            </a:pathLst>
          </a:custGeom>
          <a:solidFill>
            <a:srgbClr val="FC6D1D"/>
          </a:solidFill>
          <a:ln w="9547"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xmlns="" id="{9FC447DF-2D4E-4E2C-9A47-89E7603434C6}"/>
              </a:ext>
            </a:extLst>
          </p:cNvPr>
          <p:cNvSpPr/>
          <p:nvPr/>
        </p:nvSpPr>
        <p:spPr>
          <a:xfrm>
            <a:off x="5764769" y="4672048"/>
            <a:ext cx="697143" cy="697146"/>
          </a:xfrm>
          <a:custGeom>
            <a:avLst/>
            <a:gdLst>
              <a:gd name="connsiteX0" fmla="*/ 697143 w 697143"/>
              <a:gd name="connsiteY0" fmla="*/ 348573 h 697146"/>
              <a:gd name="connsiteX1" fmla="*/ 348572 w 697143"/>
              <a:gd name="connsiteY1" fmla="*/ 697146 h 697146"/>
              <a:gd name="connsiteX2" fmla="*/ 348572 w 697143"/>
              <a:gd name="connsiteY2" fmla="*/ 697146 h 697146"/>
              <a:gd name="connsiteX3" fmla="*/ 0 w 697143"/>
              <a:gd name="connsiteY3" fmla="*/ 348573 h 697146"/>
              <a:gd name="connsiteX4" fmla="*/ 0 w 697143"/>
              <a:gd name="connsiteY4" fmla="*/ 348573 h 697146"/>
              <a:gd name="connsiteX5" fmla="*/ 348572 w 697143"/>
              <a:gd name="connsiteY5" fmla="*/ 0 h 697146"/>
              <a:gd name="connsiteX6" fmla="*/ 348572 w 697143"/>
              <a:gd name="connsiteY6" fmla="*/ 0 h 697146"/>
              <a:gd name="connsiteX7" fmla="*/ 697143 w 697143"/>
              <a:gd name="connsiteY7" fmla="*/ 348573 h 697146"/>
              <a:gd name="connsiteX8" fmla="*/ 697143 w 697143"/>
              <a:gd name="connsiteY8" fmla="*/ 348573 h 69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7143" h="697146">
                <a:moveTo>
                  <a:pt x="697143" y="348573"/>
                </a:moveTo>
                <a:cubicBezTo>
                  <a:pt x="697143" y="541482"/>
                  <a:pt x="541480" y="697146"/>
                  <a:pt x="348572" y="697146"/>
                </a:cubicBezTo>
                <a:lnTo>
                  <a:pt x="348572" y="697146"/>
                </a:lnTo>
                <a:cubicBezTo>
                  <a:pt x="155664" y="697146"/>
                  <a:pt x="0" y="541482"/>
                  <a:pt x="0" y="348573"/>
                </a:cubicBezTo>
                <a:lnTo>
                  <a:pt x="0" y="348573"/>
                </a:lnTo>
                <a:cubicBezTo>
                  <a:pt x="0" y="155664"/>
                  <a:pt x="155664" y="0"/>
                  <a:pt x="348572" y="0"/>
                </a:cubicBezTo>
                <a:lnTo>
                  <a:pt x="348572" y="0"/>
                </a:lnTo>
                <a:cubicBezTo>
                  <a:pt x="541480" y="0"/>
                  <a:pt x="697143" y="155664"/>
                  <a:pt x="697143" y="348573"/>
                </a:cubicBezTo>
                <a:lnTo>
                  <a:pt x="697143" y="348573"/>
                </a:lnTo>
                <a:close/>
              </a:path>
            </a:pathLst>
          </a:custGeom>
          <a:solidFill>
            <a:srgbClr val="FFB81A"/>
          </a:solidFill>
          <a:ln w="9547" cap="flat">
            <a:noFill/>
            <a:prstDash val="solid"/>
            <a:miter/>
          </a:ln>
        </p:spPr>
        <p:txBody>
          <a:bodyPr rtlCol="0" anchor="ctr"/>
          <a:lstStyle/>
          <a:p>
            <a:endParaRPr lang="en-US"/>
          </a:p>
        </p:txBody>
      </p:sp>
    </p:spTree>
    <p:extLst>
      <p:ext uri="{BB962C8B-B14F-4D97-AF65-F5344CB8AC3E}">
        <p14:creationId xmlns:p14="http://schemas.microsoft.com/office/powerpoint/2010/main" val="1681934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4" name="Oval 354">
            <a:extLst>
              <a:ext uri="{FF2B5EF4-FFF2-40B4-BE49-F238E27FC236}">
                <a16:creationId xmlns:a16="http://schemas.microsoft.com/office/drawing/2014/main" xmlns="" id="{964995A1-231B-494B-9137-B8BC5AEF0850}"/>
              </a:ext>
            </a:extLst>
          </p:cNvPr>
          <p:cNvSpPr>
            <a:spLocks noChangeArrowheads="1"/>
          </p:cNvSpPr>
          <p:nvPr userDrawn="1"/>
        </p:nvSpPr>
        <p:spPr bwMode="auto">
          <a:xfrm>
            <a:off x="5725427" y="5016963"/>
            <a:ext cx="156687" cy="156687"/>
          </a:xfrm>
          <a:prstGeom prst="ellipse">
            <a:avLst/>
          </a:prstGeom>
          <a:solidFill>
            <a:srgbClr val="EB2A2D"/>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6" name="Freeform 355">
            <a:extLst>
              <a:ext uri="{FF2B5EF4-FFF2-40B4-BE49-F238E27FC236}">
                <a16:creationId xmlns:a16="http://schemas.microsoft.com/office/drawing/2014/main" xmlns="" id="{C56974A5-EFCA-4EB6-A93D-E06FCA60E1AA}"/>
              </a:ext>
            </a:extLst>
          </p:cNvPr>
          <p:cNvSpPr>
            <a:spLocks noEditPoints="1"/>
          </p:cNvSpPr>
          <p:nvPr userDrawn="1"/>
        </p:nvSpPr>
        <p:spPr bwMode="auto">
          <a:xfrm>
            <a:off x="5534927" y="253078"/>
            <a:ext cx="6357871" cy="6351845"/>
          </a:xfrm>
          <a:custGeom>
            <a:avLst/>
            <a:gdLst>
              <a:gd name="T0" fmla="*/ 892 w 928"/>
              <a:gd name="T1" fmla="*/ 643 h 928"/>
              <a:gd name="T2" fmla="*/ 903 w 928"/>
              <a:gd name="T3" fmla="*/ 314 h 928"/>
              <a:gd name="T4" fmla="*/ 800 w 928"/>
              <a:gd name="T5" fmla="*/ 302 h 928"/>
              <a:gd name="T6" fmla="*/ 894 w 928"/>
              <a:gd name="T7" fmla="*/ 291 h 928"/>
              <a:gd name="T8" fmla="*/ 556 w 928"/>
              <a:gd name="T9" fmla="*/ 86 h 928"/>
              <a:gd name="T10" fmla="*/ 556 w 928"/>
              <a:gd name="T11" fmla="*/ 63 h 928"/>
              <a:gd name="T12" fmla="*/ 464 w 928"/>
              <a:gd name="T13" fmla="*/ 0 h 928"/>
              <a:gd name="T14" fmla="*/ 59 w 928"/>
              <a:gd name="T15" fmla="*/ 279 h 928"/>
              <a:gd name="T16" fmla="*/ 59 w 928"/>
              <a:gd name="T17" fmla="*/ 302 h 928"/>
              <a:gd name="T18" fmla="*/ 2 w 928"/>
              <a:gd name="T19" fmla="*/ 421 h 928"/>
              <a:gd name="T20" fmla="*/ 201 w 928"/>
              <a:gd name="T21" fmla="*/ 433 h 928"/>
              <a:gd name="T22" fmla="*/ 0 w 928"/>
              <a:gd name="T23" fmla="*/ 445 h 928"/>
              <a:gd name="T24" fmla="*/ 60 w 928"/>
              <a:gd name="T25" fmla="*/ 694 h 928"/>
              <a:gd name="T26" fmla="*/ 149 w 928"/>
              <a:gd name="T27" fmla="*/ 705 h 928"/>
              <a:gd name="T28" fmla="*/ 75 w 928"/>
              <a:gd name="T29" fmla="*/ 717 h 928"/>
              <a:gd name="T30" fmla="*/ 293 w 928"/>
              <a:gd name="T31" fmla="*/ 775 h 928"/>
              <a:gd name="T32" fmla="*/ 293 w 928"/>
              <a:gd name="T33" fmla="*/ 798 h 928"/>
              <a:gd name="T34" fmla="*/ 464 w 928"/>
              <a:gd name="T35" fmla="*/ 928 h 928"/>
              <a:gd name="T36" fmla="*/ 510 w 928"/>
              <a:gd name="T37" fmla="*/ 908 h 928"/>
              <a:gd name="T38" fmla="*/ 510 w 928"/>
              <a:gd name="T39" fmla="*/ 885 h 928"/>
              <a:gd name="T40" fmla="*/ 882 w 928"/>
              <a:gd name="T41" fmla="*/ 666 h 928"/>
              <a:gd name="T42" fmla="*/ 672 w 928"/>
              <a:gd name="T43" fmla="*/ 654 h 928"/>
              <a:gd name="T44" fmla="*/ 226 w 928"/>
              <a:gd name="T45" fmla="*/ 421 h 928"/>
              <a:gd name="T46" fmla="*/ 226 w 928"/>
              <a:gd name="T47" fmla="*/ 445 h 928"/>
              <a:gd name="T48" fmla="*/ 226 w 928"/>
              <a:gd name="T49" fmla="*/ 421 h 928"/>
              <a:gd name="T50" fmla="*/ 127 w 928"/>
              <a:gd name="T51" fmla="*/ 632 h 928"/>
              <a:gd name="T52" fmla="*/ 233 w 928"/>
              <a:gd name="T53" fmla="*/ 620 h 928"/>
              <a:gd name="T54" fmla="*/ 233 w 928"/>
              <a:gd name="T55" fmla="*/ 644 h 928"/>
              <a:gd name="T56" fmla="*/ 174 w 928"/>
              <a:gd name="T57" fmla="*/ 717 h 928"/>
              <a:gd name="T58" fmla="*/ 174 w 928"/>
              <a:gd name="T59" fmla="*/ 694 h 928"/>
              <a:gd name="T60" fmla="*/ 174 w 928"/>
              <a:gd name="T61" fmla="*/ 717 h 928"/>
              <a:gd name="T62" fmla="*/ 227 w 928"/>
              <a:gd name="T63" fmla="*/ 705 h 928"/>
              <a:gd name="T64" fmla="*/ 250 w 928"/>
              <a:gd name="T65" fmla="*/ 705 h 928"/>
              <a:gd name="T66" fmla="*/ 519 w 928"/>
              <a:gd name="T67" fmla="*/ 86 h 928"/>
              <a:gd name="T68" fmla="*/ 519 w 928"/>
              <a:gd name="T69" fmla="*/ 63 h 928"/>
              <a:gd name="T70" fmla="*/ 519 w 928"/>
              <a:gd name="T71" fmla="*/ 86 h 928"/>
              <a:gd name="T72" fmla="*/ 777 w 928"/>
              <a:gd name="T73" fmla="*/ 302 h 928"/>
              <a:gd name="T74" fmla="*/ 754 w 928"/>
              <a:gd name="T75" fmla="*/ 302 h 928"/>
              <a:gd name="T76" fmla="*/ 669 w 928"/>
              <a:gd name="T77" fmla="*/ 302 h 928"/>
              <a:gd name="T78" fmla="*/ 729 w 928"/>
              <a:gd name="T79" fmla="*/ 291 h 928"/>
              <a:gd name="T80" fmla="*/ 729 w 928"/>
              <a:gd name="T81" fmla="*/ 314 h 928"/>
              <a:gd name="T82" fmla="*/ 669 w 928"/>
              <a:gd name="T83" fmla="*/ 302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28" h="928">
                <a:moveTo>
                  <a:pt x="684" y="643"/>
                </a:moveTo>
                <a:cubicBezTo>
                  <a:pt x="892" y="643"/>
                  <a:pt x="892" y="643"/>
                  <a:pt x="892" y="643"/>
                </a:cubicBezTo>
                <a:cubicBezTo>
                  <a:pt x="915" y="588"/>
                  <a:pt x="928" y="527"/>
                  <a:pt x="928" y="464"/>
                </a:cubicBezTo>
                <a:cubicBezTo>
                  <a:pt x="928" y="411"/>
                  <a:pt x="919" y="361"/>
                  <a:pt x="903" y="314"/>
                </a:cubicBezTo>
                <a:cubicBezTo>
                  <a:pt x="812" y="314"/>
                  <a:pt x="812" y="314"/>
                  <a:pt x="812" y="314"/>
                </a:cubicBezTo>
                <a:cubicBezTo>
                  <a:pt x="805" y="314"/>
                  <a:pt x="800" y="309"/>
                  <a:pt x="800" y="302"/>
                </a:cubicBezTo>
                <a:cubicBezTo>
                  <a:pt x="800" y="296"/>
                  <a:pt x="805" y="291"/>
                  <a:pt x="812" y="291"/>
                </a:cubicBezTo>
                <a:cubicBezTo>
                  <a:pt x="894" y="291"/>
                  <a:pt x="894" y="291"/>
                  <a:pt x="894" y="291"/>
                </a:cubicBezTo>
                <a:cubicBezTo>
                  <a:pt x="861" y="208"/>
                  <a:pt x="804" y="137"/>
                  <a:pt x="733" y="86"/>
                </a:cubicBezTo>
                <a:cubicBezTo>
                  <a:pt x="556" y="86"/>
                  <a:pt x="556" y="86"/>
                  <a:pt x="556" y="86"/>
                </a:cubicBezTo>
                <a:cubicBezTo>
                  <a:pt x="549" y="86"/>
                  <a:pt x="544" y="81"/>
                  <a:pt x="544" y="74"/>
                </a:cubicBezTo>
                <a:cubicBezTo>
                  <a:pt x="544" y="68"/>
                  <a:pt x="549" y="63"/>
                  <a:pt x="556" y="63"/>
                </a:cubicBezTo>
                <a:cubicBezTo>
                  <a:pt x="697" y="63"/>
                  <a:pt x="697" y="63"/>
                  <a:pt x="697" y="63"/>
                </a:cubicBezTo>
                <a:cubicBezTo>
                  <a:pt x="628" y="23"/>
                  <a:pt x="549" y="0"/>
                  <a:pt x="464" y="0"/>
                </a:cubicBezTo>
                <a:cubicBezTo>
                  <a:pt x="273" y="0"/>
                  <a:pt x="109" y="115"/>
                  <a:pt x="38" y="279"/>
                </a:cubicBezTo>
                <a:cubicBezTo>
                  <a:pt x="59" y="279"/>
                  <a:pt x="59" y="279"/>
                  <a:pt x="59" y="279"/>
                </a:cubicBezTo>
                <a:cubicBezTo>
                  <a:pt x="65" y="279"/>
                  <a:pt x="71" y="284"/>
                  <a:pt x="71" y="291"/>
                </a:cubicBezTo>
                <a:cubicBezTo>
                  <a:pt x="71" y="297"/>
                  <a:pt x="65" y="302"/>
                  <a:pt x="59" y="302"/>
                </a:cubicBezTo>
                <a:cubicBezTo>
                  <a:pt x="29" y="302"/>
                  <a:pt x="29" y="302"/>
                  <a:pt x="29" y="302"/>
                </a:cubicBezTo>
                <a:cubicBezTo>
                  <a:pt x="15" y="340"/>
                  <a:pt x="5" y="380"/>
                  <a:pt x="2" y="421"/>
                </a:cubicBezTo>
                <a:cubicBezTo>
                  <a:pt x="189" y="421"/>
                  <a:pt x="189" y="421"/>
                  <a:pt x="189" y="421"/>
                </a:cubicBezTo>
                <a:cubicBezTo>
                  <a:pt x="196" y="421"/>
                  <a:pt x="201" y="427"/>
                  <a:pt x="201" y="433"/>
                </a:cubicBezTo>
                <a:cubicBezTo>
                  <a:pt x="201" y="439"/>
                  <a:pt x="196" y="445"/>
                  <a:pt x="189" y="445"/>
                </a:cubicBezTo>
                <a:cubicBezTo>
                  <a:pt x="0" y="445"/>
                  <a:pt x="0" y="445"/>
                  <a:pt x="0" y="445"/>
                </a:cubicBezTo>
                <a:cubicBezTo>
                  <a:pt x="0" y="451"/>
                  <a:pt x="0" y="457"/>
                  <a:pt x="0" y="464"/>
                </a:cubicBezTo>
                <a:cubicBezTo>
                  <a:pt x="0" y="548"/>
                  <a:pt x="22" y="626"/>
                  <a:pt x="60" y="694"/>
                </a:cubicBezTo>
                <a:cubicBezTo>
                  <a:pt x="137" y="694"/>
                  <a:pt x="137" y="694"/>
                  <a:pt x="137" y="694"/>
                </a:cubicBezTo>
                <a:cubicBezTo>
                  <a:pt x="144" y="694"/>
                  <a:pt x="149" y="699"/>
                  <a:pt x="149" y="705"/>
                </a:cubicBezTo>
                <a:cubicBezTo>
                  <a:pt x="149" y="712"/>
                  <a:pt x="144" y="717"/>
                  <a:pt x="137" y="717"/>
                </a:cubicBezTo>
                <a:cubicBezTo>
                  <a:pt x="75" y="717"/>
                  <a:pt x="75" y="717"/>
                  <a:pt x="75" y="717"/>
                </a:cubicBezTo>
                <a:cubicBezTo>
                  <a:pt x="88" y="737"/>
                  <a:pt x="103" y="757"/>
                  <a:pt x="119" y="775"/>
                </a:cubicBezTo>
                <a:cubicBezTo>
                  <a:pt x="293" y="775"/>
                  <a:pt x="293" y="775"/>
                  <a:pt x="293" y="775"/>
                </a:cubicBezTo>
                <a:cubicBezTo>
                  <a:pt x="300" y="775"/>
                  <a:pt x="305" y="780"/>
                  <a:pt x="305" y="786"/>
                </a:cubicBezTo>
                <a:cubicBezTo>
                  <a:pt x="305" y="793"/>
                  <a:pt x="300" y="798"/>
                  <a:pt x="293" y="798"/>
                </a:cubicBezTo>
                <a:cubicBezTo>
                  <a:pt x="142" y="798"/>
                  <a:pt x="142" y="798"/>
                  <a:pt x="142" y="798"/>
                </a:cubicBezTo>
                <a:cubicBezTo>
                  <a:pt x="225" y="878"/>
                  <a:pt x="339" y="928"/>
                  <a:pt x="464" y="928"/>
                </a:cubicBezTo>
                <a:cubicBezTo>
                  <a:pt x="511" y="928"/>
                  <a:pt x="556" y="921"/>
                  <a:pt x="598" y="908"/>
                </a:cubicBezTo>
                <a:cubicBezTo>
                  <a:pt x="510" y="908"/>
                  <a:pt x="510" y="908"/>
                  <a:pt x="510" y="908"/>
                </a:cubicBezTo>
                <a:cubicBezTo>
                  <a:pt x="504" y="908"/>
                  <a:pt x="498" y="903"/>
                  <a:pt x="498" y="897"/>
                </a:cubicBezTo>
                <a:cubicBezTo>
                  <a:pt x="498" y="890"/>
                  <a:pt x="504" y="885"/>
                  <a:pt x="510" y="885"/>
                </a:cubicBezTo>
                <a:cubicBezTo>
                  <a:pt x="659" y="885"/>
                  <a:pt x="659" y="885"/>
                  <a:pt x="659" y="885"/>
                </a:cubicBezTo>
                <a:cubicBezTo>
                  <a:pt x="756" y="840"/>
                  <a:pt x="835" y="762"/>
                  <a:pt x="882" y="666"/>
                </a:cubicBezTo>
                <a:cubicBezTo>
                  <a:pt x="684" y="666"/>
                  <a:pt x="684" y="666"/>
                  <a:pt x="684" y="666"/>
                </a:cubicBezTo>
                <a:cubicBezTo>
                  <a:pt x="677" y="666"/>
                  <a:pt x="672" y="661"/>
                  <a:pt x="672" y="654"/>
                </a:cubicBezTo>
                <a:cubicBezTo>
                  <a:pt x="672" y="648"/>
                  <a:pt x="677" y="643"/>
                  <a:pt x="684" y="643"/>
                </a:cubicBezTo>
                <a:close/>
                <a:moveTo>
                  <a:pt x="226" y="421"/>
                </a:moveTo>
                <a:cubicBezTo>
                  <a:pt x="233" y="421"/>
                  <a:pt x="238" y="427"/>
                  <a:pt x="238" y="433"/>
                </a:cubicBezTo>
                <a:cubicBezTo>
                  <a:pt x="238" y="439"/>
                  <a:pt x="233" y="445"/>
                  <a:pt x="226" y="445"/>
                </a:cubicBezTo>
                <a:cubicBezTo>
                  <a:pt x="220" y="445"/>
                  <a:pt x="214" y="439"/>
                  <a:pt x="214" y="433"/>
                </a:cubicBezTo>
                <a:cubicBezTo>
                  <a:pt x="214" y="427"/>
                  <a:pt x="220" y="421"/>
                  <a:pt x="226" y="421"/>
                </a:cubicBezTo>
                <a:close/>
                <a:moveTo>
                  <a:pt x="138" y="644"/>
                </a:moveTo>
                <a:cubicBezTo>
                  <a:pt x="132" y="644"/>
                  <a:pt x="127" y="638"/>
                  <a:pt x="127" y="632"/>
                </a:cubicBezTo>
                <a:cubicBezTo>
                  <a:pt x="127" y="626"/>
                  <a:pt x="132" y="620"/>
                  <a:pt x="138" y="620"/>
                </a:cubicBezTo>
                <a:cubicBezTo>
                  <a:pt x="233" y="620"/>
                  <a:pt x="233" y="620"/>
                  <a:pt x="233" y="620"/>
                </a:cubicBezTo>
                <a:cubicBezTo>
                  <a:pt x="240" y="620"/>
                  <a:pt x="245" y="626"/>
                  <a:pt x="245" y="632"/>
                </a:cubicBezTo>
                <a:cubicBezTo>
                  <a:pt x="245" y="638"/>
                  <a:pt x="240" y="644"/>
                  <a:pt x="233" y="644"/>
                </a:cubicBezTo>
                <a:lnTo>
                  <a:pt x="138" y="644"/>
                </a:lnTo>
                <a:close/>
                <a:moveTo>
                  <a:pt x="174" y="717"/>
                </a:moveTo>
                <a:cubicBezTo>
                  <a:pt x="168" y="717"/>
                  <a:pt x="163" y="712"/>
                  <a:pt x="163" y="705"/>
                </a:cubicBezTo>
                <a:cubicBezTo>
                  <a:pt x="163" y="699"/>
                  <a:pt x="168" y="694"/>
                  <a:pt x="174" y="694"/>
                </a:cubicBezTo>
                <a:cubicBezTo>
                  <a:pt x="181" y="694"/>
                  <a:pt x="186" y="699"/>
                  <a:pt x="186" y="705"/>
                </a:cubicBezTo>
                <a:cubicBezTo>
                  <a:pt x="186" y="712"/>
                  <a:pt x="181" y="717"/>
                  <a:pt x="174" y="717"/>
                </a:cubicBezTo>
                <a:close/>
                <a:moveTo>
                  <a:pt x="238" y="717"/>
                </a:moveTo>
                <a:cubicBezTo>
                  <a:pt x="232" y="717"/>
                  <a:pt x="227" y="712"/>
                  <a:pt x="227" y="705"/>
                </a:cubicBezTo>
                <a:cubicBezTo>
                  <a:pt x="227" y="699"/>
                  <a:pt x="232" y="694"/>
                  <a:pt x="238" y="694"/>
                </a:cubicBezTo>
                <a:cubicBezTo>
                  <a:pt x="245" y="694"/>
                  <a:pt x="250" y="699"/>
                  <a:pt x="250" y="705"/>
                </a:cubicBezTo>
                <a:cubicBezTo>
                  <a:pt x="250" y="712"/>
                  <a:pt x="245" y="717"/>
                  <a:pt x="238" y="717"/>
                </a:cubicBezTo>
                <a:close/>
                <a:moveTo>
                  <a:pt x="519" y="86"/>
                </a:moveTo>
                <a:cubicBezTo>
                  <a:pt x="513" y="86"/>
                  <a:pt x="507" y="81"/>
                  <a:pt x="507" y="74"/>
                </a:cubicBezTo>
                <a:cubicBezTo>
                  <a:pt x="507" y="68"/>
                  <a:pt x="513" y="63"/>
                  <a:pt x="519" y="63"/>
                </a:cubicBezTo>
                <a:cubicBezTo>
                  <a:pt x="525" y="63"/>
                  <a:pt x="531" y="68"/>
                  <a:pt x="531" y="74"/>
                </a:cubicBezTo>
                <a:cubicBezTo>
                  <a:pt x="531" y="81"/>
                  <a:pt x="525" y="86"/>
                  <a:pt x="519" y="86"/>
                </a:cubicBezTo>
                <a:close/>
                <a:moveTo>
                  <a:pt x="766" y="291"/>
                </a:moveTo>
                <a:cubicBezTo>
                  <a:pt x="772" y="291"/>
                  <a:pt x="777" y="296"/>
                  <a:pt x="777" y="302"/>
                </a:cubicBezTo>
                <a:cubicBezTo>
                  <a:pt x="777" y="309"/>
                  <a:pt x="772" y="314"/>
                  <a:pt x="766" y="314"/>
                </a:cubicBezTo>
                <a:cubicBezTo>
                  <a:pt x="759" y="314"/>
                  <a:pt x="754" y="309"/>
                  <a:pt x="754" y="302"/>
                </a:cubicBezTo>
                <a:cubicBezTo>
                  <a:pt x="754" y="296"/>
                  <a:pt x="759" y="291"/>
                  <a:pt x="766" y="291"/>
                </a:cubicBezTo>
                <a:close/>
                <a:moveTo>
                  <a:pt x="669" y="302"/>
                </a:moveTo>
                <a:cubicBezTo>
                  <a:pt x="669" y="296"/>
                  <a:pt x="674" y="291"/>
                  <a:pt x="680" y="291"/>
                </a:cubicBezTo>
                <a:cubicBezTo>
                  <a:pt x="729" y="291"/>
                  <a:pt x="729" y="291"/>
                  <a:pt x="729" y="291"/>
                </a:cubicBezTo>
                <a:cubicBezTo>
                  <a:pt x="735" y="291"/>
                  <a:pt x="741" y="296"/>
                  <a:pt x="741" y="302"/>
                </a:cubicBezTo>
                <a:cubicBezTo>
                  <a:pt x="741" y="309"/>
                  <a:pt x="735" y="314"/>
                  <a:pt x="729" y="314"/>
                </a:cubicBezTo>
                <a:cubicBezTo>
                  <a:pt x="680" y="314"/>
                  <a:pt x="680" y="314"/>
                  <a:pt x="680" y="314"/>
                </a:cubicBezTo>
                <a:cubicBezTo>
                  <a:pt x="674" y="314"/>
                  <a:pt x="669" y="309"/>
                  <a:pt x="669" y="302"/>
                </a:cubicBezTo>
                <a:close/>
              </a:path>
            </a:pathLst>
          </a:custGeom>
          <a:solidFill>
            <a:srgbClr val="005AAB"/>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nvGrpSpPr>
          <p:cNvPr id="7" name="Group 6">
            <a:extLst>
              <a:ext uri="{FF2B5EF4-FFF2-40B4-BE49-F238E27FC236}">
                <a16:creationId xmlns:a16="http://schemas.microsoft.com/office/drawing/2014/main" xmlns="" id="{E4CF1250-5FF4-4E4A-9B73-54BB3E5F2B71}"/>
              </a:ext>
            </a:extLst>
          </p:cNvPr>
          <p:cNvGrpSpPr/>
          <p:nvPr userDrawn="1"/>
        </p:nvGrpSpPr>
        <p:grpSpPr>
          <a:xfrm>
            <a:off x="10606159" y="656848"/>
            <a:ext cx="1404155" cy="123543"/>
            <a:chOff x="6870701" y="1968500"/>
            <a:chExt cx="739775" cy="65088"/>
          </a:xfrm>
          <a:solidFill>
            <a:schemeClr val="accent4"/>
          </a:solidFill>
        </p:grpSpPr>
        <p:sp>
          <p:nvSpPr>
            <p:cNvPr id="8" name="Freeform 356">
              <a:extLst>
                <a:ext uri="{FF2B5EF4-FFF2-40B4-BE49-F238E27FC236}">
                  <a16:creationId xmlns:a16="http://schemas.microsoft.com/office/drawing/2014/main" xmlns="" id="{9B3EC075-700C-4A98-8950-DCB6836ACD43}"/>
                </a:ext>
              </a:extLst>
            </p:cNvPr>
            <p:cNvSpPr>
              <a:spLocks/>
            </p:cNvSpPr>
            <p:nvPr/>
          </p:nvSpPr>
          <p:spPr bwMode="auto">
            <a:xfrm>
              <a:off x="6870701" y="1968500"/>
              <a:ext cx="382588" cy="65088"/>
            </a:xfrm>
            <a:custGeom>
              <a:avLst/>
              <a:gdLst>
                <a:gd name="T0" fmla="*/ 106 w 106"/>
                <a:gd name="T1" fmla="*/ 9 h 18"/>
                <a:gd name="T2" fmla="*/ 97 w 106"/>
                <a:gd name="T3" fmla="*/ 18 h 18"/>
                <a:gd name="T4" fmla="*/ 9 w 106"/>
                <a:gd name="T5" fmla="*/ 18 h 18"/>
                <a:gd name="T6" fmla="*/ 0 w 106"/>
                <a:gd name="T7" fmla="*/ 9 h 18"/>
                <a:gd name="T8" fmla="*/ 0 w 106"/>
                <a:gd name="T9" fmla="*/ 9 h 18"/>
                <a:gd name="T10" fmla="*/ 9 w 106"/>
                <a:gd name="T11" fmla="*/ 0 h 18"/>
                <a:gd name="T12" fmla="*/ 97 w 106"/>
                <a:gd name="T13" fmla="*/ 0 h 18"/>
                <a:gd name="T14" fmla="*/ 106 w 106"/>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8">
                  <a:moveTo>
                    <a:pt x="106" y="9"/>
                  </a:moveTo>
                  <a:cubicBezTo>
                    <a:pt x="106" y="14"/>
                    <a:pt x="102" y="18"/>
                    <a:pt x="97" y="18"/>
                  </a:cubicBezTo>
                  <a:cubicBezTo>
                    <a:pt x="9" y="18"/>
                    <a:pt x="9" y="18"/>
                    <a:pt x="9" y="18"/>
                  </a:cubicBezTo>
                  <a:cubicBezTo>
                    <a:pt x="4" y="18"/>
                    <a:pt x="0" y="14"/>
                    <a:pt x="0" y="9"/>
                  </a:cubicBezTo>
                  <a:cubicBezTo>
                    <a:pt x="0" y="9"/>
                    <a:pt x="0" y="9"/>
                    <a:pt x="0" y="9"/>
                  </a:cubicBezTo>
                  <a:cubicBezTo>
                    <a:pt x="0" y="4"/>
                    <a:pt x="4" y="0"/>
                    <a:pt x="9" y="0"/>
                  </a:cubicBezTo>
                  <a:cubicBezTo>
                    <a:pt x="97" y="0"/>
                    <a:pt x="97" y="0"/>
                    <a:pt x="97" y="0"/>
                  </a:cubicBezTo>
                  <a:cubicBezTo>
                    <a:pt x="102" y="0"/>
                    <a:pt x="106" y="4"/>
                    <a:pt x="106" y="9"/>
                  </a:cubicBezTo>
                  <a:close/>
                </a:path>
              </a:pathLst>
            </a:custGeom>
            <a:solidFill>
              <a:srgbClr val="FC6D1E"/>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9" name="Freeform 357">
              <a:extLst>
                <a:ext uri="{FF2B5EF4-FFF2-40B4-BE49-F238E27FC236}">
                  <a16:creationId xmlns:a16="http://schemas.microsoft.com/office/drawing/2014/main" xmlns="" id="{2B58F46B-32FE-40C5-80D9-A37B84041436}"/>
                </a:ext>
              </a:extLst>
            </p:cNvPr>
            <p:cNvSpPr>
              <a:spLocks/>
            </p:cNvSpPr>
            <p:nvPr/>
          </p:nvSpPr>
          <p:spPr bwMode="auto">
            <a:xfrm>
              <a:off x="7307263" y="1968500"/>
              <a:ext cx="201613" cy="65088"/>
            </a:xfrm>
            <a:custGeom>
              <a:avLst/>
              <a:gdLst>
                <a:gd name="T0" fmla="*/ 56 w 56"/>
                <a:gd name="T1" fmla="*/ 9 h 18"/>
                <a:gd name="T2" fmla="*/ 47 w 56"/>
                <a:gd name="T3" fmla="*/ 18 h 18"/>
                <a:gd name="T4" fmla="*/ 9 w 56"/>
                <a:gd name="T5" fmla="*/ 18 h 18"/>
                <a:gd name="T6" fmla="*/ 0 w 56"/>
                <a:gd name="T7" fmla="*/ 9 h 18"/>
                <a:gd name="T8" fmla="*/ 0 w 56"/>
                <a:gd name="T9" fmla="*/ 9 h 18"/>
                <a:gd name="T10" fmla="*/ 9 w 56"/>
                <a:gd name="T11" fmla="*/ 0 h 18"/>
                <a:gd name="T12" fmla="*/ 47 w 56"/>
                <a:gd name="T13" fmla="*/ 0 h 18"/>
                <a:gd name="T14" fmla="*/ 56 w 56"/>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18">
                  <a:moveTo>
                    <a:pt x="56" y="9"/>
                  </a:moveTo>
                  <a:cubicBezTo>
                    <a:pt x="56" y="14"/>
                    <a:pt x="52" y="18"/>
                    <a:pt x="47" y="18"/>
                  </a:cubicBezTo>
                  <a:cubicBezTo>
                    <a:pt x="9" y="18"/>
                    <a:pt x="9" y="18"/>
                    <a:pt x="9" y="18"/>
                  </a:cubicBezTo>
                  <a:cubicBezTo>
                    <a:pt x="4" y="18"/>
                    <a:pt x="0" y="14"/>
                    <a:pt x="0" y="9"/>
                  </a:cubicBezTo>
                  <a:cubicBezTo>
                    <a:pt x="0" y="9"/>
                    <a:pt x="0" y="9"/>
                    <a:pt x="0" y="9"/>
                  </a:cubicBezTo>
                  <a:cubicBezTo>
                    <a:pt x="0" y="4"/>
                    <a:pt x="4" y="0"/>
                    <a:pt x="9" y="0"/>
                  </a:cubicBezTo>
                  <a:cubicBezTo>
                    <a:pt x="47" y="0"/>
                    <a:pt x="47" y="0"/>
                    <a:pt x="47" y="0"/>
                  </a:cubicBezTo>
                  <a:cubicBezTo>
                    <a:pt x="52" y="0"/>
                    <a:pt x="56" y="4"/>
                    <a:pt x="56" y="9"/>
                  </a:cubicBezTo>
                  <a:close/>
                </a:path>
              </a:pathLst>
            </a:custGeom>
            <a:solidFill>
              <a:srgbClr val="FEB81A"/>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10" name="Oval 358">
              <a:extLst>
                <a:ext uri="{FF2B5EF4-FFF2-40B4-BE49-F238E27FC236}">
                  <a16:creationId xmlns:a16="http://schemas.microsoft.com/office/drawing/2014/main" xmlns="" id="{EB83ED13-F09F-4B1B-89F3-296A02DB192B}"/>
                </a:ext>
              </a:extLst>
            </p:cNvPr>
            <p:cNvSpPr>
              <a:spLocks noChangeArrowheads="1"/>
            </p:cNvSpPr>
            <p:nvPr/>
          </p:nvSpPr>
          <p:spPr bwMode="auto">
            <a:xfrm>
              <a:off x="7545388" y="1968500"/>
              <a:ext cx="65088" cy="65088"/>
            </a:xfrm>
            <a:prstGeom prst="ellipse">
              <a:avLst/>
            </a:prstGeom>
            <a:solidFill>
              <a:srgbClr val="EB2A2D"/>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grpSp>
        <p:nvGrpSpPr>
          <p:cNvPr id="11" name="Group 10">
            <a:extLst>
              <a:ext uri="{FF2B5EF4-FFF2-40B4-BE49-F238E27FC236}">
                <a16:creationId xmlns:a16="http://schemas.microsoft.com/office/drawing/2014/main" xmlns="" id="{7FA27802-1FDA-41FC-B060-66BC80BCF7F0}"/>
              </a:ext>
            </a:extLst>
          </p:cNvPr>
          <p:cNvGrpSpPr/>
          <p:nvPr userDrawn="1"/>
        </p:nvGrpSpPr>
        <p:grpSpPr>
          <a:xfrm>
            <a:off x="9988450" y="6369893"/>
            <a:ext cx="967241" cy="123543"/>
            <a:chOff x="6545263" y="4978400"/>
            <a:chExt cx="509588" cy="65088"/>
          </a:xfrm>
          <a:solidFill>
            <a:schemeClr val="accent4"/>
          </a:solidFill>
        </p:grpSpPr>
        <p:sp>
          <p:nvSpPr>
            <p:cNvPr id="12" name="Freeform 359">
              <a:extLst>
                <a:ext uri="{FF2B5EF4-FFF2-40B4-BE49-F238E27FC236}">
                  <a16:creationId xmlns:a16="http://schemas.microsoft.com/office/drawing/2014/main" xmlns="" id="{86066150-D53C-444B-B184-B287536DA61E}"/>
                </a:ext>
              </a:extLst>
            </p:cNvPr>
            <p:cNvSpPr>
              <a:spLocks/>
            </p:cNvSpPr>
            <p:nvPr/>
          </p:nvSpPr>
          <p:spPr bwMode="auto">
            <a:xfrm>
              <a:off x="6545263" y="4978400"/>
              <a:ext cx="382588" cy="65088"/>
            </a:xfrm>
            <a:custGeom>
              <a:avLst/>
              <a:gdLst>
                <a:gd name="T0" fmla="*/ 106 w 106"/>
                <a:gd name="T1" fmla="*/ 9 h 18"/>
                <a:gd name="T2" fmla="*/ 97 w 106"/>
                <a:gd name="T3" fmla="*/ 18 h 18"/>
                <a:gd name="T4" fmla="*/ 9 w 106"/>
                <a:gd name="T5" fmla="*/ 18 h 18"/>
                <a:gd name="T6" fmla="*/ 0 w 106"/>
                <a:gd name="T7" fmla="*/ 9 h 18"/>
                <a:gd name="T8" fmla="*/ 0 w 106"/>
                <a:gd name="T9" fmla="*/ 9 h 18"/>
                <a:gd name="T10" fmla="*/ 9 w 106"/>
                <a:gd name="T11" fmla="*/ 0 h 18"/>
                <a:gd name="T12" fmla="*/ 97 w 106"/>
                <a:gd name="T13" fmla="*/ 0 h 18"/>
                <a:gd name="T14" fmla="*/ 106 w 106"/>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18">
                  <a:moveTo>
                    <a:pt x="106" y="9"/>
                  </a:moveTo>
                  <a:cubicBezTo>
                    <a:pt x="106" y="14"/>
                    <a:pt x="102" y="18"/>
                    <a:pt x="97" y="18"/>
                  </a:cubicBezTo>
                  <a:cubicBezTo>
                    <a:pt x="9" y="18"/>
                    <a:pt x="9" y="18"/>
                    <a:pt x="9" y="18"/>
                  </a:cubicBezTo>
                  <a:cubicBezTo>
                    <a:pt x="4" y="18"/>
                    <a:pt x="0" y="14"/>
                    <a:pt x="0" y="9"/>
                  </a:cubicBezTo>
                  <a:cubicBezTo>
                    <a:pt x="0" y="9"/>
                    <a:pt x="0" y="9"/>
                    <a:pt x="0" y="9"/>
                  </a:cubicBezTo>
                  <a:cubicBezTo>
                    <a:pt x="0" y="4"/>
                    <a:pt x="4" y="0"/>
                    <a:pt x="9" y="0"/>
                  </a:cubicBezTo>
                  <a:cubicBezTo>
                    <a:pt x="97" y="0"/>
                    <a:pt x="97" y="0"/>
                    <a:pt x="97" y="0"/>
                  </a:cubicBezTo>
                  <a:cubicBezTo>
                    <a:pt x="102" y="0"/>
                    <a:pt x="106" y="4"/>
                    <a:pt x="106" y="9"/>
                  </a:cubicBezTo>
                  <a:close/>
                </a:path>
              </a:pathLst>
            </a:custGeom>
            <a:solidFill>
              <a:srgbClr val="EB2A2D"/>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13" name="Oval 360">
              <a:extLst>
                <a:ext uri="{FF2B5EF4-FFF2-40B4-BE49-F238E27FC236}">
                  <a16:creationId xmlns:a16="http://schemas.microsoft.com/office/drawing/2014/main" xmlns="" id="{1E037280-1C3E-4F4C-8350-CBAAAFD7FF7F}"/>
                </a:ext>
              </a:extLst>
            </p:cNvPr>
            <p:cNvSpPr>
              <a:spLocks noChangeArrowheads="1"/>
            </p:cNvSpPr>
            <p:nvPr/>
          </p:nvSpPr>
          <p:spPr bwMode="auto">
            <a:xfrm>
              <a:off x="6989763" y="4978400"/>
              <a:ext cx="65088" cy="65088"/>
            </a:xfrm>
            <a:prstGeom prst="ellipse">
              <a:avLst/>
            </a:prstGeom>
            <a:solidFill>
              <a:srgbClr val="FEB81A"/>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grpSp>
        <p:nvGrpSpPr>
          <p:cNvPr id="14" name="Group 13">
            <a:extLst>
              <a:ext uri="{FF2B5EF4-FFF2-40B4-BE49-F238E27FC236}">
                <a16:creationId xmlns:a16="http://schemas.microsoft.com/office/drawing/2014/main" xmlns="" id="{7F63C7D4-6693-4C7A-B300-D03CE3EB0968}"/>
              </a:ext>
            </a:extLst>
          </p:cNvPr>
          <p:cNvGrpSpPr/>
          <p:nvPr userDrawn="1"/>
        </p:nvGrpSpPr>
        <p:grpSpPr>
          <a:xfrm flipH="1">
            <a:off x="4966096" y="2171201"/>
            <a:ext cx="759331" cy="120528"/>
            <a:chOff x="2385559" y="4089400"/>
            <a:chExt cx="400051" cy="63500"/>
          </a:xfrm>
        </p:grpSpPr>
        <p:sp>
          <p:nvSpPr>
            <p:cNvPr id="15" name="Freeform 361">
              <a:extLst>
                <a:ext uri="{FF2B5EF4-FFF2-40B4-BE49-F238E27FC236}">
                  <a16:creationId xmlns:a16="http://schemas.microsoft.com/office/drawing/2014/main" xmlns="" id="{B28AF2DE-6216-4E43-874E-FDCC0EEC5997}"/>
                </a:ext>
              </a:extLst>
            </p:cNvPr>
            <p:cNvSpPr>
              <a:spLocks/>
            </p:cNvSpPr>
            <p:nvPr/>
          </p:nvSpPr>
          <p:spPr bwMode="auto">
            <a:xfrm>
              <a:off x="2385559" y="4089400"/>
              <a:ext cx="303213" cy="63500"/>
            </a:xfrm>
            <a:custGeom>
              <a:avLst/>
              <a:gdLst>
                <a:gd name="T0" fmla="*/ 84 w 84"/>
                <a:gd name="T1" fmla="*/ 9 h 18"/>
                <a:gd name="T2" fmla="*/ 75 w 84"/>
                <a:gd name="T3" fmla="*/ 18 h 18"/>
                <a:gd name="T4" fmla="*/ 9 w 84"/>
                <a:gd name="T5" fmla="*/ 18 h 18"/>
                <a:gd name="T6" fmla="*/ 0 w 84"/>
                <a:gd name="T7" fmla="*/ 9 h 18"/>
                <a:gd name="T8" fmla="*/ 0 w 84"/>
                <a:gd name="T9" fmla="*/ 9 h 18"/>
                <a:gd name="T10" fmla="*/ 9 w 84"/>
                <a:gd name="T11" fmla="*/ 0 h 18"/>
                <a:gd name="T12" fmla="*/ 75 w 84"/>
                <a:gd name="T13" fmla="*/ 0 h 18"/>
                <a:gd name="T14" fmla="*/ 84 w 84"/>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18">
                  <a:moveTo>
                    <a:pt x="84" y="9"/>
                  </a:moveTo>
                  <a:cubicBezTo>
                    <a:pt x="84" y="14"/>
                    <a:pt x="80" y="18"/>
                    <a:pt x="75" y="18"/>
                  </a:cubicBezTo>
                  <a:cubicBezTo>
                    <a:pt x="9" y="18"/>
                    <a:pt x="9" y="18"/>
                    <a:pt x="9" y="18"/>
                  </a:cubicBezTo>
                  <a:cubicBezTo>
                    <a:pt x="4" y="18"/>
                    <a:pt x="0" y="14"/>
                    <a:pt x="0" y="9"/>
                  </a:cubicBezTo>
                  <a:cubicBezTo>
                    <a:pt x="0" y="9"/>
                    <a:pt x="0" y="9"/>
                    <a:pt x="0" y="9"/>
                  </a:cubicBezTo>
                  <a:cubicBezTo>
                    <a:pt x="0" y="4"/>
                    <a:pt x="4" y="0"/>
                    <a:pt x="9" y="0"/>
                  </a:cubicBezTo>
                  <a:cubicBezTo>
                    <a:pt x="75" y="0"/>
                    <a:pt x="75" y="0"/>
                    <a:pt x="75" y="0"/>
                  </a:cubicBezTo>
                  <a:cubicBezTo>
                    <a:pt x="80" y="0"/>
                    <a:pt x="84" y="4"/>
                    <a:pt x="84" y="9"/>
                  </a:cubicBezTo>
                  <a:close/>
                </a:path>
              </a:pathLst>
            </a:custGeom>
            <a:solidFill>
              <a:srgbClr val="01CE89"/>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sp>
          <p:nvSpPr>
            <p:cNvPr id="16" name="Oval 362">
              <a:extLst>
                <a:ext uri="{FF2B5EF4-FFF2-40B4-BE49-F238E27FC236}">
                  <a16:creationId xmlns:a16="http://schemas.microsoft.com/office/drawing/2014/main" xmlns="" id="{C0880921-9BCE-4899-97E9-278976BE9F19}"/>
                </a:ext>
              </a:extLst>
            </p:cNvPr>
            <p:cNvSpPr>
              <a:spLocks noChangeArrowheads="1"/>
            </p:cNvSpPr>
            <p:nvPr/>
          </p:nvSpPr>
          <p:spPr bwMode="auto">
            <a:xfrm>
              <a:off x="2720522" y="4089400"/>
              <a:ext cx="65088" cy="63500"/>
            </a:xfrm>
            <a:prstGeom prst="ellipse">
              <a:avLst/>
            </a:prstGeom>
            <a:solidFill>
              <a:srgbClr val="FC6D1E"/>
            </a:solidFill>
            <a:ln>
              <a:noFill/>
            </a:ln>
          </p:spPr>
          <p:txBody>
            <a:bodyPr vert="horz" wrap="square" lIns="91440" tIns="45720" rIns="91440" bIns="45720" numCol="1" anchor="t" anchorCtr="0" compatLnSpc="1">
              <a:prstTxWarp prst="textNoShape">
                <a:avLst/>
              </a:prstTxWarp>
            </a:bodyPr>
            <a:lstStyle/>
            <a:p>
              <a:endParaRPr lang="en-ID" dirty="0">
                <a:latin typeface="Lato" panose="020F0502020204030203" pitchFamily="34" charset="0"/>
              </a:endParaRPr>
            </a:p>
          </p:txBody>
        </p:sp>
      </p:grpSp>
      <p:sp>
        <p:nvSpPr>
          <p:cNvPr id="18" name="Text Box 16">
            <a:extLst>
              <a:ext uri="{FF2B5EF4-FFF2-40B4-BE49-F238E27FC236}">
                <a16:creationId xmlns:a16="http://schemas.microsoft.com/office/drawing/2014/main" xmlns="" id="{0CC40381-B942-479F-9F74-5296D18FCC13}"/>
              </a:ext>
            </a:extLst>
          </p:cNvPr>
          <p:cNvSpPr txBox="1">
            <a:spLocks noChangeArrowheads="1"/>
          </p:cNvSpPr>
          <p:nvPr userDrawn="1"/>
        </p:nvSpPr>
        <p:spPr bwMode="auto">
          <a:xfrm>
            <a:off x="560388" y="6504793"/>
            <a:ext cx="4091930" cy="123111"/>
          </a:xfrm>
          <a:prstGeom prst="rect">
            <a:avLst/>
          </a:prstGeom>
          <a:noFill/>
          <a:ln w="9525">
            <a:noFill/>
            <a:miter lim="800000"/>
            <a:headEnd/>
            <a:tailEnd/>
          </a:ln>
          <a:effectLst/>
        </p:spPr>
        <p:txBody>
          <a:bodyPr wrap="square" lIns="0" tIns="0" rIns="0" bIns="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kern="1200" dirty="0">
                <a:solidFill>
                  <a:schemeClr val="tx1">
                    <a:lumMod val="50000"/>
                    <a:lumOff val="50000"/>
                  </a:schemeClr>
                </a:solidFill>
                <a:latin typeface="Lato" panose="020F0502020204030203" pitchFamily="34" charset="0"/>
                <a:ea typeface="+mn-ea"/>
                <a:cs typeface="+mn-cs"/>
              </a:rPr>
              <a:t>www.hexaware.com  | </a:t>
            </a:r>
            <a:r>
              <a:rPr lang="en-US" sz="800" dirty="0">
                <a:solidFill>
                  <a:schemeClr val="tx1">
                    <a:lumMod val="50000"/>
                    <a:lumOff val="50000"/>
                  </a:schemeClr>
                </a:solidFill>
                <a:latin typeface="Lato" panose="020F0502020204030203" pitchFamily="34" charset="0"/>
              </a:rPr>
              <a:t>© Hexaware Technologies. All rights reserved. </a:t>
            </a:r>
          </a:p>
        </p:txBody>
      </p:sp>
      <p:sp>
        <p:nvSpPr>
          <p:cNvPr id="5" name="Picture Placeholder 4">
            <a:extLst>
              <a:ext uri="{FF2B5EF4-FFF2-40B4-BE49-F238E27FC236}">
                <a16:creationId xmlns:a16="http://schemas.microsoft.com/office/drawing/2014/main" xmlns="" id="{154D85BF-D703-483E-9B8E-56A43038179C}"/>
              </a:ext>
            </a:extLst>
          </p:cNvPr>
          <p:cNvSpPr>
            <a:spLocks noGrp="1"/>
          </p:cNvSpPr>
          <p:nvPr>
            <p:ph type="pic" sz="quarter" idx="10"/>
          </p:nvPr>
        </p:nvSpPr>
        <p:spPr>
          <a:xfrm>
            <a:off x="5910856" y="628650"/>
            <a:ext cx="5606014" cy="5600700"/>
          </a:xfrm>
          <a:prstGeom prst="ellipse">
            <a:avLst/>
          </a:prstGeom>
          <a:pattFill prst="pct20">
            <a:fgClr>
              <a:schemeClr val="accent1"/>
            </a:fgClr>
            <a:bgClr>
              <a:schemeClr val="bg1"/>
            </a:bgClr>
          </a:pattFill>
        </p:spPr>
        <p:txBody>
          <a:bodyPr/>
          <a:lstStyle>
            <a:lvl1pPr>
              <a:defRPr>
                <a:latin typeface="Lato" panose="020F0502020204030203" pitchFamily="34" charset="0"/>
              </a:defRPr>
            </a:lvl1pPr>
          </a:lstStyle>
          <a:p>
            <a:r>
              <a:rPr lang="en-US"/>
              <a:t>Click icon to add picture</a:t>
            </a:r>
            <a:endParaRPr lang="en-ID" dirty="0"/>
          </a:p>
        </p:txBody>
      </p:sp>
      <p:sp>
        <p:nvSpPr>
          <p:cNvPr id="3" name="Title 2">
            <a:extLst>
              <a:ext uri="{FF2B5EF4-FFF2-40B4-BE49-F238E27FC236}">
                <a16:creationId xmlns:a16="http://schemas.microsoft.com/office/drawing/2014/main" xmlns="" id="{D36113E6-FE99-4BA5-8909-AD579AC7C464}"/>
              </a:ext>
            </a:extLst>
          </p:cNvPr>
          <p:cNvSpPr>
            <a:spLocks noGrp="1"/>
          </p:cNvSpPr>
          <p:nvPr>
            <p:ph type="title"/>
          </p:nvPr>
        </p:nvSpPr>
        <p:spPr>
          <a:xfrm>
            <a:off x="560388" y="4209679"/>
            <a:ext cx="3822700" cy="885627"/>
          </a:xfrm>
        </p:spPr>
        <p:txBody>
          <a:bodyPr wrap="square" lIns="0" tIns="0" rIns="0" bIns="0" anchor="t" anchorCtr="0">
            <a:spAutoFit/>
          </a:bodyPr>
          <a:lstStyle>
            <a:lvl1pPr>
              <a:defRPr>
                <a:solidFill>
                  <a:schemeClr val="accent1"/>
                </a:solidFill>
                <a:latin typeface="+mj-lt"/>
              </a:defRPr>
            </a:lvl1pPr>
          </a:lstStyle>
          <a:p>
            <a:r>
              <a:rPr lang="en-US"/>
              <a:t>Click to edit Master title style</a:t>
            </a:r>
            <a:endParaRPr lang="en-US" dirty="0"/>
          </a:p>
        </p:txBody>
      </p:sp>
      <p:sp>
        <p:nvSpPr>
          <p:cNvPr id="23" name="Slide Number Placeholder 5">
            <a:extLst>
              <a:ext uri="{FF2B5EF4-FFF2-40B4-BE49-F238E27FC236}">
                <a16:creationId xmlns:a16="http://schemas.microsoft.com/office/drawing/2014/main" xmlns="" id="{DB178395-0943-4E15-8F92-93709251C0D1}"/>
              </a:ext>
            </a:extLst>
          </p:cNvPr>
          <p:cNvSpPr txBox="1">
            <a:spLocks/>
          </p:cNvSpPr>
          <p:nvPr userDrawn="1"/>
        </p:nvSpPr>
        <p:spPr>
          <a:xfrm>
            <a:off x="11826181" y="6504793"/>
            <a:ext cx="270570" cy="123111"/>
          </a:xfrm>
          <a:prstGeom prst="rect">
            <a:avLst/>
          </a:prstGeom>
          <a:noFill/>
          <a:ln w="9525">
            <a:noFill/>
            <a:miter lim="800000"/>
            <a:headEnd/>
            <a:tailEnd/>
          </a:ln>
          <a:effectLst/>
        </p:spPr>
        <p:txBody>
          <a:bodyPr wrap="square" lIns="0" tIns="0" rIns="0" bIns="0">
            <a:spAutoFit/>
          </a:bodyPr>
          <a:lstStyle>
            <a:defPPr>
              <a:defRPr lang="en-US"/>
            </a:defPPr>
            <a:lvl1pPr marR="0" indent="0" fontAlgn="auto">
              <a:lnSpc>
                <a:spcPct val="100000"/>
              </a:lnSpc>
              <a:spcBef>
                <a:spcPts val="0"/>
              </a:spcBef>
              <a:spcAft>
                <a:spcPts val="0"/>
              </a:spcAft>
              <a:buClrTx/>
              <a:buSzTx/>
              <a:buFontTx/>
              <a:buNone/>
              <a:tabLst/>
              <a:defRPr sz="800">
                <a:solidFill>
                  <a:schemeClr val="tx1">
                    <a:lumMod val="65000"/>
                    <a:lumOff val="35000"/>
                  </a:schemeClr>
                </a:solidFill>
              </a:defRPr>
            </a:lvl1pPr>
            <a:lvl2pPr marL="342946" algn="l" defTabSz="685891" rtl="0" eaLnBrk="1" latinLnBrk="0" hangingPunct="1">
              <a:defRPr sz="1400" kern="1200">
                <a:solidFill>
                  <a:schemeClr val="tx1"/>
                </a:solidFill>
                <a:latin typeface="+mn-lt"/>
                <a:ea typeface="+mn-ea"/>
                <a:cs typeface="+mn-cs"/>
              </a:defRPr>
            </a:lvl2pPr>
            <a:lvl3pPr marL="685891" algn="l" defTabSz="685891" rtl="0" eaLnBrk="1" latinLnBrk="0" hangingPunct="1">
              <a:defRPr sz="1400" kern="1200">
                <a:solidFill>
                  <a:schemeClr val="tx1"/>
                </a:solidFill>
                <a:latin typeface="+mn-lt"/>
                <a:ea typeface="+mn-ea"/>
                <a:cs typeface="+mn-cs"/>
              </a:defRPr>
            </a:lvl3pPr>
            <a:lvl4pPr marL="1028837" algn="l" defTabSz="685891" rtl="0" eaLnBrk="1" latinLnBrk="0" hangingPunct="1">
              <a:defRPr sz="1400" kern="1200">
                <a:solidFill>
                  <a:schemeClr val="tx1"/>
                </a:solidFill>
                <a:latin typeface="+mn-lt"/>
                <a:ea typeface="+mn-ea"/>
                <a:cs typeface="+mn-cs"/>
              </a:defRPr>
            </a:lvl4pPr>
            <a:lvl5pPr marL="1371783" algn="l" defTabSz="685891" rtl="0" eaLnBrk="1" latinLnBrk="0" hangingPunct="1">
              <a:defRPr sz="1400" kern="1200">
                <a:solidFill>
                  <a:schemeClr val="tx1"/>
                </a:solidFill>
                <a:latin typeface="+mn-lt"/>
                <a:ea typeface="+mn-ea"/>
                <a:cs typeface="+mn-cs"/>
              </a:defRPr>
            </a:lvl5pPr>
            <a:lvl6pPr marL="1714729" algn="l" defTabSz="685891" rtl="0" eaLnBrk="1" latinLnBrk="0" hangingPunct="1">
              <a:defRPr sz="1400" kern="1200">
                <a:solidFill>
                  <a:schemeClr val="tx1"/>
                </a:solidFill>
                <a:latin typeface="+mn-lt"/>
                <a:ea typeface="+mn-ea"/>
                <a:cs typeface="+mn-cs"/>
              </a:defRPr>
            </a:lvl6pPr>
            <a:lvl7pPr marL="2057674" algn="l" defTabSz="685891" rtl="0" eaLnBrk="1" latinLnBrk="0" hangingPunct="1">
              <a:defRPr sz="1400" kern="1200">
                <a:solidFill>
                  <a:schemeClr val="tx1"/>
                </a:solidFill>
                <a:latin typeface="+mn-lt"/>
                <a:ea typeface="+mn-ea"/>
                <a:cs typeface="+mn-cs"/>
              </a:defRPr>
            </a:lvl7pPr>
            <a:lvl8pPr marL="2400620" algn="l" defTabSz="685891" rtl="0" eaLnBrk="1" latinLnBrk="0" hangingPunct="1">
              <a:defRPr sz="1400" kern="1200">
                <a:solidFill>
                  <a:schemeClr val="tx1"/>
                </a:solidFill>
                <a:latin typeface="+mn-lt"/>
                <a:ea typeface="+mn-ea"/>
                <a:cs typeface="+mn-cs"/>
              </a:defRPr>
            </a:lvl8pPr>
            <a:lvl9pPr marL="2743566" algn="l" defTabSz="685891" rtl="0" eaLnBrk="1" latinLnBrk="0" hangingPunct="1">
              <a:defRPr sz="1400" kern="1200">
                <a:solidFill>
                  <a:schemeClr val="tx1"/>
                </a:solidFill>
                <a:latin typeface="+mn-lt"/>
                <a:ea typeface="+mn-ea"/>
                <a:cs typeface="+mn-cs"/>
              </a:defRPr>
            </a:lvl9pPr>
          </a:lstStyle>
          <a:p>
            <a:pPr lvl="0"/>
            <a:fld id="{39601925-951F-4EA8-91E5-A517312BFAAA}" type="slidenum">
              <a:rPr lang="en-US" smtClean="0">
                <a:solidFill>
                  <a:schemeClr val="tx1">
                    <a:lumMod val="50000"/>
                    <a:lumOff val="50000"/>
                  </a:schemeClr>
                </a:solidFill>
                <a:latin typeface="Lato" panose="020F0502020204030203" pitchFamily="34" charset="0"/>
              </a:rPr>
              <a:pPr lvl="0"/>
              <a:t>‹#›</a:t>
            </a:fld>
            <a:endParaRPr lang="en-US" dirty="0">
              <a:solidFill>
                <a:schemeClr val="tx1">
                  <a:lumMod val="50000"/>
                  <a:lumOff val="50000"/>
                </a:schemeClr>
              </a:solidFill>
              <a:latin typeface="Lato" panose="020F0502020204030203" pitchFamily="34" charset="0"/>
            </a:endParaRPr>
          </a:p>
        </p:txBody>
      </p:sp>
      <p:pic>
        <p:nvPicPr>
          <p:cNvPr id="19" name="Picture 18" descr="cid:image001.jpg@01DA2EE5.450D9F00"/>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85522" y="253078"/>
            <a:ext cx="3155950" cy="222250"/>
          </a:xfrm>
          <a:prstGeom prst="rect">
            <a:avLst/>
          </a:prstGeom>
          <a:noFill/>
          <a:ln>
            <a:noFill/>
          </a:ln>
        </p:spPr>
      </p:pic>
    </p:spTree>
    <p:extLst>
      <p:ext uri="{BB962C8B-B14F-4D97-AF65-F5344CB8AC3E}">
        <p14:creationId xmlns:p14="http://schemas.microsoft.com/office/powerpoint/2010/main" val="926583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BBCDAEFF-69F3-45A1-9F84-ACCD728A2B2C}"/>
              </a:ext>
            </a:extLst>
          </p:cNvPr>
          <p:cNvSpPr/>
          <p:nvPr userDrawn="1"/>
        </p:nvSpPr>
        <p:spPr>
          <a:xfrm>
            <a:off x="6096000" y="6026727"/>
            <a:ext cx="6096000" cy="8312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6" name="Picture Placeholder 5">
            <a:extLst>
              <a:ext uri="{FF2B5EF4-FFF2-40B4-BE49-F238E27FC236}">
                <a16:creationId xmlns:a16="http://schemas.microsoft.com/office/drawing/2014/main" xmlns="" id="{8ABA065D-9535-4981-9511-70DBD2DC87FF}"/>
              </a:ext>
            </a:extLst>
          </p:cNvPr>
          <p:cNvSpPr>
            <a:spLocks noGrp="1"/>
          </p:cNvSpPr>
          <p:nvPr>
            <p:ph type="pic" sz="quarter" idx="10"/>
          </p:nvPr>
        </p:nvSpPr>
        <p:spPr>
          <a:xfrm>
            <a:off x="4201552" y="227915"/>
            <a:ext cx="7990449" cy="6402170"/>
          </a:xfrm>
          <a:custGeom>
            <a:avLst/>
            <a:gdLst>
              <a:gd name="connsiteX0" fmla="*/ 5857895 w 7990449"/>
              <a:gd name="connsiteY0" fmla="*/ 5860020 h 6402170"/>
              <a:gd name="connsiteX1" fmla="*/ 6127121 w 7990449"/>
              <a:gd name="connsiteY1" fmla="*/ 6129245 h 6402170"/>
              <a:gd name="connsiteX2" fmla="*/ 5859179 w 7990449"/>
              <a:gd name="connsiteY2" fmla="*/ 6397186 h 6402170"/>
              <a:gd name="connsiteX3" fmla="*/ 3982239 w 7990449"/>
              <a:gd name="connsiteY3" fmla="*/ 6402170 h 6402170"/>
              <a:gd name="connsiteX4" fmla="*/ 3713015 w 7990449"/>
              <a:gd name="connsiteY4" fmla="*/ 6132945 h 6402170"/>
              <a:gd name="connsiteX5" fmla="*/ 3983066 w 7990449"/>
              <a:gd name="connsiteY5" fmla="*/ 5862893 h 6402170"/>
              <a:gd name="connsiteX6" fmla="*/ 5857895 w 7990449"/>
              <a:gd name="connsiteY6" fmla="*/ 5860020 h 6402170"/>
              <a:gd name="connsiteX7" fmla="*/ 6592884 w 7990449"/>
              <a:gd name="connsiteY7" fmla="*/ 5834423 h 6402170"/>
              <a:gd name="connsiteX8" fmla="*/ 6871815 w 7990449"/>
              <a:gd name="connsiteY8" fmla="*/ 6113355 h 6402170"/>
              <a:gd name="connsiteX9" fmla="*/ 6592884 w 7990449"/>
              <a:gd name="connsiteY9" fmla="*/ 6392286 h 6402170"/>
              <a:gd name="connsiteX10" fmla="*/ 6313952 w 7990449"/>
              <a:gd name="connsiteY10" fmla="*/ 6113355 h 6402170"/>
              <a:gd name="connsiteX11" fmla="*/ 6592884 w 7990449"/>
              <a:gd name="connsiteY11" fmla="*/ 5834423 h 6402170"/>
              <a:gd name="connsiteX12" fmla="*/ 1627495 w 7990449"/>
              <a:gd name="connsiteY12" fmla="*/ 3491115 h 6402170"/>
              <a:gd name="connsiteX13" fmla="*/ 1896690 w 7990449"/>
              <a:gd name="connsiteY13" fmla="*/ 3760310 h 6402170"/>
              <a:gd name="connsiteX14" fmla="*/ 1629015 w 7990449"/>
              <a:gd name="connsiteY14" fmla="*/ 4027986 h 6402170"/>
              <a:gd name="connsiteX15" fmla="*/ 538425 w 7990449"/>
              <a:gd name="connsiteY15" fmla="*/ 4029179 h 6402170"/>
              <a:gd name="connsiteX16" fmla="*/ 269231 w 7990449"/>
              <a:gd name="connsiteY16" fmla="*/ 3759985 h 6402170"/>
              <a:gd name="connsiteX17" fmla="*/ 536907 w 7990449"/>
              <a:gd name="connsiteY17" fmla="*/ 3492308 h 6402170"/>
              <a:gd name="connsiteX18" fmla="*/ 1627495 w 7990449"/>
              <a:gd name="connsiteY18" fmla="*/ 3491115 h 6402170"/>
              <a:gd name="connsiteX19" fmla="*/ 3337774 w 7990449"/>
              <a:gd name="connsiteY19" fmla="*/ 2625959 h 6402170"/>
              <a:gd name="connsiteX20" fmla="*/ 3607026 w 7990449"/>
              <a:gd name="connsiteY20" fmla="*/ 2895210 h 6402170"/>
              <a:gd name="connsiteX21" fmla="*/ 3339357 w 7990449"/>
              <a:gd name="connsiteY21" fmla="*/ 3162882 h 6402170"/>
              <a:gd name="connsiteX22" fmla="*/ 964262 w 7990449"/>
              <a:gd name="connsiteY22" fmla="*/ 3165197 h 6402170"/>
              <a:gd name="connsiteX23" fmla="*/ 695010 w 7990449"/>
              <a:gd name="connsiteY23" fmla="*/ 2895946 h 6402170"/>
              <a:gd name="connsiteX24" fmla="*/ 964789 w 7990449"/>
              <a:gd name="connsiteY24" fmla="*/ 2626168 h 6402170"/>
              <a:gd name="connsiteX25" fmla="*/ 3337774 w 7990449"/>
              <a:gd name="connsiteY25" fmla="*/ 2625959 h 6402170"/>
              <a:gd name="connsiteX26" fmla="*/ 280953 w 7990449"/>
              <a:gd name="connsiteY26" fmla="*/ 2604164 h 6402170"/>
              <a:gd name="connsiteX27" fmla="*/ 559883 w 7990449"/>
              <a:gd name="connsiteY27" fmla="*/ 2883095 h 6402170"/>
              <a:gd name="connsiteX28" fmla="*/ 278932 w 7990449"/>
              <a:gd name="connsiteY28" fmla="*/ 3164047 h 6402170"/>
              <a:gd name="connsiteX29" fmla="*/ 0 w 7990449"/>
              <a:gd name="connsiteY29" fmla="*/ 2885116 h 6402170"/>
              <a:gd name="connsiteX30" fmla="*/ 280953 w 7990449"/>
              <a:gd name="connsiteY30" fmla="*/ 2604164 h 6402170"/>
              <a:gd name="connsiteX31" fmla="*/ 1595821 w 7990449"/>
              <a:gd name="connsiteY31" fmla="*/ 1314342 h 6402170"/>
              <a:gd name="connsiteX32" fmla="*/ 1874752 w 7990449"/>
              <a:gd name="connsiteY32" fmla="*/ 1593273 h 6402170"/>
              <a:gd name="connsiteX33" fmla="*/ 1593800 w 7990449"/>
              <a:gd name="connsiteY33" fmla="*/ 1874223 h 6402170"/>
              <a:gd name="connsiteX34" fmla="*/ 1314870 w 7990449"/>
              <a:gd name="connsiteY34" fmla="*/ 1595292 h 6402170"/>
              <a:gd name="connsiteX35" fmla="*/ 1595821 w 7990449"/>
              <a:gd name="connsiteY35" fmla="*/ 1314342 h 6402170"/>
              <a:gd name="connsiteX36" fmla="*/ 7201570 w 7990449"/>
              <a:gd name="connsiteY36" fmla="*/ 771024 h 6402170"/>
              <a:gd name="connsiteX37" fmla="*/ 7990449 w 7990449"/>
              <a:gd name="connsiteY37" fmla="*/ 771024 h 6402170"/>
              <a:gd name="connsiteX38" fmla="*/ 7990449 w 7990449"/>
              <a:gd name="connsiteY38" fmla="*/ 5608329 h 6402170"/>
              <a:gd name="connsiteX39" fmla="*/ 7201570 w 7990449"/>
              <a:gd name="connsiteY39" fmla="*/ 5608329 h 6402170"/>
              <a:gd name="connsiteX40" fmla="*/ 7201570 w 7990449"/>
              <a:gd name="connsiteY40" fmla="*/ 5607979 h 6402170"/>
              <a:gd name="connsiteX41" fmla="*/ 7057282 w 7990449"/>
              <a:gd name="connsiteY41" fmla="*/ 5608107 h 6402170"/>
              <a:gd name="connsiteX42" fmla="*/ 2959953 w 7990449"/>
              <a:gd name="connsiteY42" fmla="*/ 5611745 h 6402170"/>
              <a:gd name="connsiteX43" fmla="*/ 2692822 w 7990449"/>
              <a:gd name="connsiteY43" fmla="*/ 5344613 h 6402170"/>
              <a:gd name="connsiteX44" fmla="*/ 2962534 w 7990449"/>
              <a:gd name="connsiteY44" fmla="*/ 5074900 h 6402170"/>
              <a:gd name="connsiteX45" fmla="*/ 3095168 w 7990449"/>
              <a:gd name="connsiteY45" fmla="*/ 5072678 h 6402170"/>
              <a:gd name="connsiteX46" fmla="*/ 3362775 w 7990449"/>
              <a:gd name="connsiteY46" fmla="*/ 4805070 h 6402170"/>
              <a:gd name="connsiteX47" fmla="*/ 3095643 w 7990449"/>
              <a:gd name="connsiteY47" fmla="*/ 4537940 h 6402170"/>
              <a:gd name="connsiteX48" fmla="*/ 2215642 w 7990449"/>
              <a:gd name="connsiteY48" fmla="*/ 4538721 h 6402170"/>
              <a:gd name="connsiteX49" fmla="*/ 1946407 w 7990449"/>
              <a:gd name="connsiteY49" fmla="*/ 4269485 h 6402170"/>
              <a:gd name="connsiteX50" fmla="*/ 2216120 w 7990449"/>
              <a:gd name="connsiteY50" fmla="*/ 3999771 h 6402170"/>
              <a:gd name="connsiteX51" fmla="*/ 2258226 w 7990449"/>
              <a:gd name="connsiteY51" fmla="*/ 3999735 h 6402170"/>
              <a:gd name="connsiteX52" fmla="*/ 2435180 w 7990449"/>
              <a:gd name="connsiteY52" fmla="*/ 3873262 h 6402170"/>
              <a:gd name="connsiteX53" fmla="*/ 2458451 w 7990449"/>
              <a:gd name="connsiteY53" fmla="*/ 3744819 h 6402170"/>
              <a:gd name="connsiteX54" fmla="*/ 2458464 w 7990449"/>
              <a:gd name="connsiteY54" fmla="*/ 3732187 h 6402170"/>
              <a:gd name="connsiteX55" fmla="*/ 2728176 w 7990449"/>
              <a:gd name="connsiteY55" fmla="*/ 3462474 h 6402170"/>
              <a:gd name="connsiteX56" fmla="*/ 3936600 w 7990449"/>
              <a:gd name="connsiteY56" fmla="*/ 3461401 h 6402170"/>
              <a:gd name="connsiteX57" fmla="*/ 4149347 w 7990449"/>
              <a:gd name="connsiteY57" fmla="*/ 3332791 h 6402170"/>
              <a:gd name="connsiteX58" fmla="*/ 4172626 w 7990449"/>
              <a:gd name="connsiteY58" fmla="*/ 3195929 h 6402170"/>
              <a:gd name="connsiteX59" fmla="*/ 4172630 w 7990449"/>
              <a:gd name="connsiteY59" fmla="*/ 3191718 h 6402170"/>
              <a:gd name="connsiteX60" fmla="*/ 4440235 w 7990449"/>
              <a:gd name="connsiteY60" fmla="*/ 2924112 h 6402170"/>
              <a:gd name="connsiteX61" fmla="*/ 4911815 w 7990449"/>
              <a:gd name="connsiteY61" fmla="*/ 2923692 h 6402170"/>
              <a:gd name="connsiteX62" fmla="*/ 5181528 w 7990449"/>
              <a:gd name="connsiteY62" fmla="*/ 2653979 h 6402170"/>
              <a:gd name="connsiteX63" fmla="*/ 4912293 w 7990449"/>
              <a:gd name="connsiteY63" fmla="*/ 2384744 h 6402170"/>
              <a:gd name="connsiteX64" fmla="*/ 3367028 w 7990449"/>
              <a:gd name="connsiteY64" fmla="*/ 2386117 h 6402170"/>
              <a:gd name="connsiteX65" fmla="*/ 3097774 w 7990449"/>
              <a:gd name="connsiteY65" fmla="*/ 2137933 h 6402170"/>
              <a:gd name="connsiteX66" fmla="*/ 3074756 w 7990449"/>
              <a:gd name="connsiteY66" fmla="*/ 1980059 h 6402170"/>
              <a:gd name="connsiteX67" fmla="*/ 2862239 w 7990449"/>
              <a:gd name="connsiteY67" fmla="*/ 1851826 h 6402170"/>
              <a:gd name="connsiteX68" fmla="*/ 2291713 w 7990449"/>
              <a:gd name="connsiteY68" fmla="*/ 1850228 h 6402170"/>
              <a:gd name="connsiteX69" fmla="*/ 2024581 w 7990449"/>
              <a:gd name="connsiteY69" fmla="*/ 1583097 h 6402170"/>
              <a:gd name="connsiteX70" fmla="*/ 2294294 w 7990449"/>
              <a:gd name="connsiteY70" fmla="*/ 1313383 h 6402170"/>
              <a:gd name="connsiteX71" fmla="*/ 2664822 w 7990449"/>
              <a:gd name="connsiteY71" fmla="*/ 1313053 h 6402170"/>
              <a:gd name="connsiteX72" fmla="*/ 2875464 w 7990449"/>
              <a:gd name="connsiteY72" fmla="*/ 1182341 h 6402170"/>
              <a:gd name="connsiteX73" fmla="*/ 2898725 w 7990449"/>
              <a:gd name="connsiteY73" fmla="*/ 1066529 h 6402170"/>
              <a:gd name="connsiteX74" fmla="*/ 2896640 w 7990449"/>
              <a:gd name="connsiteY74" fmla="*/ 1043374 h 6402170"/>
              <a:gd name="connsiteX75" fmla="*/ 3166354 w 7990449"/>
              <a:gd name="connsiteY75" fmla="*/ 773660 h 6402170"/>
              <a:gd name="connsiteX76" fmla="*/ 7116854 w 7990449"/>
              <a:gd name="connsiteY76" fmla="*/ 771827 h 6402170"/>
              <a:gd name="connsiteX77" fmla="*/ 7201570 w 7990449"/>
              <a:gd name="connsiteY77" fmla="*/ 771787 h 6402170"/>
              <a:gd name="connsiteX78" fmla="*/ 4141936 w 7990449"/>
              <a:gd name="connsiteY78" fmla="*/ 0 h 6402170"/>
              <a:gd name="connsiteX79" fmla="*/ 6016705 w 7990449"/>
              <a:gd name="connsiteY79" fmla="*/ 1393 h 6402170"/>
              <a:gd name="connsiteX80" fmla="*/ 6283828 w 7990449"/>
              <a:gd name="connsiteY80" fmla="*/ 268515 h 6402170"/>
              <a:gd name="connsiteX81" fmla="*/ 6016503 w 7990449"/>
              <a:gd name="connsiteY81" fmla="*/ 535839 h 6402170"/>
              <a:gd name="connsiteX82" fmla="*/ 4141732 w 7990449"/>
              <a:gd name="connsiteY82" fmla="*/ 538654 h 6402170"/>
              <a:gd name="connsiteX83" fmla="*/ 3872508 w 7990449"/>
              <a:gd name="connsiteY83" fmla="*/ 269428 h 6402170"/>
              <a:gd name="connsiteX84" fmla="*/ 4141936 w 7990449"/>
              <a:gd name="connsiteY84" fmla="*/ 0 h 6402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7990449" h="6402170">
                <a:moveTo>
                  <a:pt x="5857895" y="5860020"/>
                </a:moveTo>
                <a:cubicBezTo>
                  <a:pt x="6009568" y="5859788"/>
                  <a:pt x="6129456" y="5979676"/>
                  <a:pt x="6127121" y="6129245"/>
                </a:cubicBezTo>
                <a:cubicBezTo>
                  <a:pt x="6126895" y="6276702"/>
                  <a:pt x="6006637" y="6396961"/>
                  <a:pt x="5859179" y="6397186"/>
                </a:cubicBezTo>
                <a:cubicBezTo>
                  <a:pt x="5859179" y="6397186"/>
                  <a:pt x="5859179" y="6397186"/>
                  <a:pt x="3982239" y="6402170"/>
                </a:cubicBezTo>
                <a:cubicBezTo>
                  <a:pt x="3832678" y="6400291"/>
                  <a:pt x="3712788" y="6280402"/>
                  <a:pt x="3713015" y="6132945"/>
                </a:cubicBezTo>
                <a:cubicBezTo>
                  <a:pt x="3715351" y="5983377"/>
                  <a:pt x="3835607" y="5863118"/>
                  <a:pt x="3983066" y="5862893"/>
                </a:cubicBezTo>
                <a:cubicBezTo>
                  <a:pt x="3983066" y="5862893"/>
                  <a:pt x="3983066" y="5862893"/>
                  <a:pt x="5857895" y="5860020"/>
                </a:cubicBezTo>
                <a:close/>
                <a:moveTo>
                  <a:pt x="6592884" y="5834423"/>
                </a:moveTo>
                <a:cubicBezTo>
                  <a:pt x="6748079" y="5834423"/>
                  <a:pt x="6871815" y="5958160"/>
                  <a:pt x="6871815" y="6113355"/>
                </a:cubicBezTo>
                <a:cubicBezTo>
                  <a:pt x="6869716" y="6266451"/>
                  <a:pt x="6745981" y="6390187"/>
                  <a:pt x="6592884" y="6392286"/>
                </a:cubicBezTo>
                <a:cubicBezTo>
                  <a:pt x="6439786" y="6390188"/>
                  <a:pt x="6316050" y="6266451"/>
                  <a:pt x="6313952" y="6113355"/>
                </a:cubicBezTo>
                <a:cubicBezTo>
                  <a:pt x="6313952" y="5958160"/>
                  <a:pt x="6437689" y="5834423"/>
                  <a:pt x="6592884" y="5834423"/>
                </a:cubicBezTo>
                <a:close/>
                <a:moveTo>
                  <a:pt x="1627495" y="3491115"/>
                </a:moveTo>
                <a:cubicBezTo>
                  <a:pt x="1774874" y="3490954"/>
                  <a:pt x="1896851" y="3612933"/>
                  <a:pt x="1896690" y="3760310"/>
                </a:cubicBezTo>
                <a:cubicBezTo>
                  <a:pt x="1896528" y="3907685"/>
                  <a:pt x="1776391" y="4027825"/>
                  <a:pt x="1629015" y="4027986"/>
                </a:cubicBezTo>
                <a:cubicBezTo>
                  <a:pt x="1629015" y="4027986"/>
                  <a:pt x="1629015" y="4027986"/>
                  <a:pt x="538425" y="4029179"/>
                </a:cubicBezTo>
                <a:cubicBezTo>
                  <a:pt x="391048" y="4029340"/>
                  <a:pt x="271173" y="3909465"/>
                  <a:pt x="269231" y="3759985"/>
                </a:cubicBezTo>
                <a:cubicBezTo>
                  <a:pt x="269392" y="3612609"/>
                  <a:pt x="389531" y="3492470"/>
                  <a:pt x="536907" y="3492308"/>
                </a:cubicBezTo>
                <a:cubicBezTo>
                  <a:pt x="536907" y="3492308"/>
                  <a:pt x="536907" y="3492308"/>
                  <a:pt x="1627495" y="3491115"/>
                </a:cubicBezTo>
                <a:close/>
                <a:moveTo>
                  <a:pt x="3337774" y="2625959"/>
                </a:moveTo>
                <a:cubicBezTo>
                  <a:pt x="3487274" y="2623708"/>
                  <a:pt x="3607175" y="2743609"/>
                  <a:pt x="3607026" y="2895210"/>
                </a:cubicBezTo>
                <a:cubicBezTo>
                  <a:pt x="3606883" y="3042602"/>
                  <a:pt x="3486747" y="3162736"/>
                  <a:pt x="3339357" y="3162882"/>
                </a:cubicBezTo>
                <a:cubicBezTo>
                  <a:pt x="3339357" y="3162882"/>
                  <a:pt x="3339357" y="3162882"/>
                  <a:pt x="964262" y="3165197"/>
                </a:cubicBezTo>
                <a:cubicBezTo>
                  <a:pt x="816872" y="3165340"/>
                  <a:pt x="696972" y="3045440"/>
                  <a:pt x="695010" y="2895946"/>
                </a:cubicBezTo>
                <a:cubicBezTo>
                  <a:pt x="695155" y="2748555"/>
                  <a:pt x="815290" y="2628422"/>
                  <a:pt x="964789" y="2626168"/>
                </a:cubicBezTo>
                <a:cubicBezTo>
                  <a:pt x="964789" y="2626168"/>
                  <a:pt x="964789" y="2626168"/>
                  <a:pt x="3337774" y="2625959"/>
                </a:cubicBezTo>
                <a:close/>
                <a:moveTo>
                  <a:pt x="280953" y="2604164"/>
                </a:moveTo>
                <a:cubicBezTo>
                  <a:pt x="436710" y="2603602"/>
                  <a:pt x="560446" y="2727339"/>
                  <a:pt x="559883" y="2883095"/>
                </a:cubicBezTo>
                <a:cubicBezTo>
                  <a:pt x="559336" y="3034643"/>
                  <a:pt x="432590" y="3161387"/>
                  <a:pt x="278932" y="3164047"/>
                </a:cubicBezTo>
                <a:cubicBezTo>
                  <a:pt x="125288" y="3162496"/>
                  <a:pt x="1552" y="3038760"/>
                  <a:pt x="0" y="2885116"/>
                </a:cubicBezTo>
                <a:cubicBezTo>
                  <a:pt x="563" y="2729358"/>
                  <a:pt x="127307" y="2602614"/>
                  <a:pt x="280953" y="2604164"/>
                </a:cubicBezTo>
                <a:close/>
                <a:moveTo>
                  <a:pt x="1595821" y="1314342"/>
                </a:moveTo>
                <a:cubicBezTo>
                  <a:pt x="1751578" y="1313778"/>
                  <a:pt x="1875313" y="1437515"/>
                  <a:pt x="1874752" y="1593273"/>
                </a:cubicBezTo>
                <a:cubicBezTo>
                  <a:pt x="1872091" y="1746931"/>
                  <a:pt x="1747459" y="1871563"/>
                  <a:pt x="1593800" y="1874223"/>
                </a:cubicBezTo>
                <a:cubicBezTo>
                  <a:pt x="1440156" y="1872672"/>
                  <a:pt x="1316419" y="1748936"/>
                  <a:pt x="1314870" y="1595292"/>
                </a:cubicBezTo>
                <a:cubicBezTo>
                  <a:pt x="1315432" y="1439536"/>
                  <a:pt x="1440064" y="1314902"/>
                  <a:pt x="1595821" y="1314342"/>
                </a:cubicBezTo>
                <a:close/>
                <a:moveTo>
                  <a:pt x="7201570" y="771024"/>
                </a:moveTo>
                <a:lnTo>
                  <a:pt x="7990449" y="771024"/>
                </a:lnTo>
                <a:lnTo>
                  <a:pt x="7990449" y="5608329"/>
                </a:lnTo>
                <a:lnTo>
                  <a:pt x="7201570" y="5608329"/>
                </a:lnTo>
                <a:lnTo>
                  <a:pt x="7201570" y="5607979"/>
                </a:lnTo>
                <a:lnTo>
                  <a:pt x="7057282" y="5608107"/>
                </a:lnTo>
                <a:cubicBezTo>
                  <a:pt x="2959953" y="5611745"/>
                  <a:pt x="2959953" y="5611745"/>
                  <a:pt x="2959953" y="5611745"/>
                </a:cubicBezTo>
                <a:cubicBezTo>
                  <a:pt x="2812584" y="5611876"/>
                  <a:pt x="2692690" y="5491982"/>
                  <a:pt x="2692822" y="5344613"/>
                </a:cubicBezTo>
                <a:cubicBezTo>
                  <a:pt x="2690849" y="5195141"/>
                  <a:pt x="2813062" y="5072927"/>
                  <a:pt x="2962534" y="5074900"/>
                </a:cubicBezTo>
                <a:cubicBezTo>
                  <a:pt x="3095168" y="5072678"/>
                  <a:pt x="3095168" y="5072678"/>
                  <a:pt x="3095168" y="5072678"/>
                </a:cubicBezTo>
                <a:cubicBezTo>
                  <a:pt x="3244641" y="5074649"/>
                  <a:pt x="3364748" y="4954542"/>
                  <a:pt x="3362775" y="4805070"/>
                </a:cubicBezTo>
                <a:cubicBezTo>
                  <a:pt x="3365013" y="4655594"/>
                  <a:pt x="3245119" y="4535702"/>
                  <a:pt x="3095643" y="4537940"/>
                </a:cubicBezTo>
                <a:cubicBezTo>
                  <a:pt x="2215642" y="4538721"/>
                  <a:pt x="2215642" y="4538721"/>
                  <a:pt x="2215642" y="4538721"/>
                </a:cubicBezTo>
                <a:cubicBezTo>
                  <a:pt x="2066169" y="4536748"/>
                  <a:pt x="1946275" y="4416854"/>
                  <a:pt x="1946407" y="4269485"/>
                </a:cubicBezTo>
                <a:cubicBezTo>
                  <a:pt x="1946537" y="4122116"/>
                  <a:pt x="2068751" y="3999902"/>
                  <a:pt x="2216120" y="3999771"/>
                </a:cubicBezTo>
                <a:cubicBezTo>
                  <a:pt x="2258226" y="3999735"/>
                  <a:pt x="2258226" y="3999735"/>
                  <a:pt x="2258226" y="3999735"/>
                </a:cubicBezTo>
                <a:cubicBezTo>
                  <a:pt x="2376135" y="3982788"/>
                  <a:pt x="2420407" y="3913274"/>
                  <a:pt x="2435180" y="3873262"/>
                </a:cubicBezTo>
                <a:cubicBezTo>
                  <a:pt x="2458387" y="3816399"/>
                  <a:pt x="2456304" y="3793244"/>
                  <a:pt x="2458451" y="3744819"/>
                </a:cubicBezTo>
                <a:cubicBezTo>
                  <a:pt x="2458456" y="3740609"/>
                  <a:pt x="2458460" y="3736398"/>
                  <a:pt x="2458464" y="3732187"/>
                </a:cubicBezTo>
                <a:cubicBezTo>
                  <a:pt x="2460702" y="3582711"/>
                  <a:pt x="2580808" y="3462605"/>
                  <a:pt x="2728176" y="3462474"/>
                </a:cubicBezTo>
                <a:cubicBezTo>
                  <a:pt x="3936600" y="3461401"/>
                  <a:pt x="3936600" y="3461401"/>
                  <a:pt x="3936600" y="3461401"/>
                </a:cubicBezTo>
                <a:cubicBezTo>
                  <a:pt x="4079762" y="3457064"/>
                  <a:pt x="4130359" y="3377018"/>
                  <a:pt x="4149347" y="3332791"/>
                </a:cubicBezTo>
                <a:cubicBezTo>
                  <a:pt x="4172558" y="3271717"/>
                  <a:pt x="4170473" y="3248562"/>
                  <a:pt x="4172626" y="3195929"/>
                </a:cubicBezTo>
                <a:cubicBezTo>
                  <a:pt x="4172630" y="3191718"/>
                  <a:pt x="4172630" y="3191718"/>
                  <a:pt x="4172630" y="3191718"/>
                </a:cubicBezTo>
                <a:cubicBezTo>
                  <a:pt x="4172760" y="3044349"/>
                  <a:pt x="4292867" y="2924242"/>
                  <a:pt x="4440235" y="2924112"/>
                </a:cubicBezTo>
                <a:cubicBezTo>
                  <a:pt x="4911815" y="2923692"/>
                  <a:pt x="4911815" y="2923692"/>
                  <a:pt x="4911815" y="2923692"/>
                </a:cubicBezTo>
                <a:cubicBezTo>
                  <a:pt x="5059184" y="2923562"/>
                  <a:pt x="5179291" y="2803455"/>
                  <a:pt x="5181528" y="2653979"/>
                </a:cubicBezTo>
                <a:cubicBezTo>
                  <a:pt x="5179556" y="2504507"/>
                  <a:pt x="5059662" y="2384613"/>
                  <a:pt x="4912293" y="2384744"/>
                </a:cubicBezTo>
                <a:cubicBezTo>
                  <a:pt x="3367028" y="2386117"/>
                  <a:pt x="3367028" y="2386117"/>
                  <a:pt x="3367028" y="2386117"/>
                </a:cubicBezTo>
                <a:cubicBezTo>
                  <a:pt x="3223869" y="2386244"/>
                  <a:pt x="3108175" y="2278977"/>
                  <a:pt x="3097774" y="2137933"/>
                </a:cubicBezTo>
                <a:cubicBezTo>
                  <a:pt x="3095730" y="2068463"/>
                  <a:pt x="3099960" y="2047405"/>
                  <a:pt x="3074756" y="1980059"/>
                </a:cubicBezTo>
                <a:cubicBezTo>
                  <a:pt x="3057955" y="1933757"/>
                  <a:pt x="3005393" y="1855910"/>
                  <a:pt x="2862239" y="1851826"/>
                </a:cubicBezTo>
                <a:cubicBezTo>
                  <a:pt x="2291713" y="1850228"/>
                  <a:pt x="2291713" y="1850228"/>
                  <a:pt x="2291713" y="1850228"/>
                </a:cubicBezTo>
                <a:cubicBezTo>
                  <a:pt x="2144344" y="1850359"/>
                  <a:pt x="2024450" y="1730465"/>
                  <a:pt x="2024581" y="1583097"/>
                </a:cubicBezTo>
                <a:cubicBezTo>
                  <a:pt x="2022608" y="1433624"/>
                  <a:pt x="2142715" y="1313517"/>
                  <a:pt x="2294294" y="1313383"/>
                </a:cubicBezTo>
                <a:cubicBezTo>
                  <a:pt x="2664822" y="1313053"/>
                  <a:pt x="2664822" y="1313053"/>
                  <a:pt x="2664822" y="1313053"/>
                </a:cubicBezTo>
                <a:cubicBezTo>
                  <a:pt x="2805880" y="1306613"/>
                  <a:pt x="2858581" y="1228672"/>
                  <a:pt x="2875464" y="1182341"/>
                </a:cubicBezTo>
                <a:cubicBezTo>
                  <a:pt x="2896562" y="1131794"/>
                  <a:pt x="2896584" y="1106532"/>
                  <a:pt x="2898725" y="1066529"/>
                </a:cubicBezTo>
                <a:cubicBezTo>
                  <a:pt x="2898734" y="1058109"/>
                  <a:pt x="2896632" y="1051795"/>
                  <a:pt x="2896640" y="1043374"/>
                </a:cubicBezTo>
                <a:cubicBezTo>
                  <a:pt x="2896771" y="896006"/>
                  <a:pt x="3016878" y="775899"/>
                  <a:pt x="3166354" y="773660"/>
                </a:cubicBezTo>
                <a:cubicBezTo>
                  <a:pt x="5205048" y="772715"/>
                  <a:pt x="6407560" y="772156"/>
                  <a:pt x="7116854" y="771827"/>
                </a:cubicBezTo>
                <a:lnTo>
                  <a:pt x="7201570" y="771787"/>
                </a:lnTo>
                <a:close/>
                <a:moveTo>
                  <a:pt x="4141936" y="0"/>
                </a:moveTo>
                <a:cubicBezTo>
                  <a:pt x="4141936" y="0"/>
                  <a:pt x="4141936" y="0"/>
                  <a:pt x="6016705" y="1393"/>
                </a:cubicBezTo>
                <a:cubicBezTo>
                  <a:pt x="6166100" y="-768"/>
                  <a:pt x="6285988" y="119121"/>
                  <a:pt x="6283828" y="268515"/>
                </a:cubicBezTo>
                <a:cubicBezTo>
                  <a:pt x="6283771" y="415802"/>
                  <a:pt x="6163791" y="535783"/>
                  <a:pt x="6016503" y="535839"/>
                </a:cubicBezTo>
                <a:cubicBezTo>
                  <a:pt x="6016503" y="535839"/>
                  <a:pt x="6016503" y="535839"/>
                  <a:pt x="4141732" y="538654"/>
                </a:cubicBezTo>
                <a:cubicBezTo>
                  <a:pt x="3992341" y="536606"/>
                  <a:pt x="3872452" y="416717"/>
                  <a:pt x="3872508" y="269428"/>
                </a:cubicBezTo>
                <a:cubicBezTo>
                  <a:pt x="3874668" y="120036"/>
                  <a:pt x="3994649" y="55"/>
                  <a:pt x="4141936" y="0"/>
                </a:cubicBezTo>
                <a:close/>
              </a:path>
            </a:pathLst>
          </a:custGeom>
          <a:pattFill prst="pct20">
            <a:fgClr>
              <a:schemeClr val="accent1"/>
            </a:fgClr>
            <a:bgClr>
              <a:schemeClr val="bg1"/>
            </a:bgClr>
          </a:pattFill>
        </p:spPr>
        <p:txBody>
          <a:bodyPr wrap="square">
            <a:noAutofit/>
          </a:bodyPr>
          <a:lstStyle>
            <a:lvl1pPr>
              <a:defRPr>
                <a:latin typeface="Lato" panose="020F0502020204030203" pitchFamily="34" charset="0"/>
              </a:defRPr>
            </a:lvl1pPr>
          </a:lstStyle>
          <a:p>
            <a:r>
              <a:rPr lang="en-US" dirty="0"/>
              <a:t>Click icon to add picture</a:t>
            </a:r>
            <a:endParaRPr lang="en-ID" dirty="0"/>
          </a:p>
        </p:txBody>
      </p:sp>
      <p:sp>
        <p:nvSpPr>
          <p:cNvPr id="3" name="Title 2">
            <a:extLst>
              <a:ext uri="{FF2B5EF4-FFF2-40B4-BE49-F238E27FC236}">
                <a16:creationId xmlns:a16="http://schemas.microsoft.com/office/drawing/2014/main" xmlns="" id="{3E610B4F-4593-4F82-8CAA-0219D34CF296}"/>
              </a:ext>
            </a:extLst>
          </p:cNvPr>
          <p:cNvSpPr>
            <a:spLocks noGrp="1"/>
          </p:cNvSpPr>
          <p:nvPr>
            <p:ph type="title"/>
          </p:nvPr>
        </p:nvSpPr>
        <p:spPr>
          <a:xfrm>
            <a:off x="552450" y="5018792"/>
            <a:ext cx="5080000" cy="553998"/>
          </a:xfrm>
        </p:spPr>
        <p:txBody>
          <a:bodyPr lIns="0" tIns="0" rIns="0" bIns="0" anchor="t" anchorCtr="0">
            <a:spAutoFit/>
          </a:bodyPr>
          <a:lstStyle>
            <a:lvl1pPr marL="0" algn="l" defTabSz="914400" rtl="0" eaLnBrk="1" latinLnBrk="0" hangingPunct="1">
              <a:defRPr lang="en-US" sz="4000" b="1" kern="1200" dirty="0">
                <a:solidFill>
                  <a:schemeClr val="tx1">
                    <a:lumMod val="65000"/>
                    <a:lumOff val="35000"/>
                  </a:schemeClr>
                </a:solidFill>
                <a:latin typeface="+mj-lt"/>
                <a:ea typeface="+mn-ea"/>
                <a:cs typeface="Arial" panose="020B0604020202020204" pitchFamily="34" charset="0"/>
              </a:defRPr>
            </a:lvl1pPr>
          </a:lstStyle>
          <a:p>
            <a:r>
              <a:rPr lang="en-US"/>
              <a:t>Click to edit Master title style</a:t>
            </a:r>
            <a:endParaRPr lang="en-US" dirty="0"/>
          </a:p>
        </p:txBody>
      </p:sp>
      <p:pic>
        <p:nvPicPr>
          <p:cNvPr id="7" name="Picture 6" descr="cid:image001.jpg@01DA2EE5.450D9F00"/>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38049" y="227915"/>
            <a:ext cx="3155950" cy="222250"/>
          </a:xfrm>
          <a:prstGeom prst="rect">
            <a:avLst/>
          </a:prstGeom>
          <a:noFill/>
          <a:ln>
            <a:noFill/>
          </a:ln>
        </p:spPr>
      </p:pic>
    </p:spTree>
    <p:extLst>
      <p:ext uri="{BB962C8B-B14F-4D97-AF65-F5344CB8AC3E}">
        <p14:creationId xmlns:p14="http://schemas.microsoft.com/office/powerpoint/2010/main" val="1075231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xmlns="" id="{97291A68-1AE2-4285-BE95-63A6CD938E41}"/>
              </a:ext>
            </a:extLst>
          </p:cNvPr>
          <p:cNvSpPr>
            <a:spLocks noGrp="1"/>
          </p:cNvSpPr>
          <p:nvPr>
            <p:ph type="pic" sz="quarter" idx="10"/>
          </p:nvPr>
        </p:nvSpPr>
        <p:spPr>
          <a:xfrm>
            <a:off x="1" y="227915"/>
            <a:ext cx="7990449" cy="6402170"/>
          </a:xfrm>
          <a:custGeom>
            <a:avLst/>
            <a:gdLst>
              <a:gd name="connsiteX0" fmla="*/ 2132554 w 7990449"/>
              <a:gd name="connsiteY0" fmla="*/ 5860020 h 6402170"/>
              <a:gd name="connsiteX1" fmla="*/ 4007383 w 7990449"/>
              <a:gd name="connsiteY1" fmla="*/ 5862893 h 6402170"/>
              <a:gd name="connsiteX2" fmla="*/ 4277434 w 7990449"/>
              <a:gd name="connsiteY2" fmla="*/ 6132945 h 6402170"/>
              <a:gd name="connsiteX3" fmla="*/ 4008210 w 7990449"/>
              <a:gd name="connsiteY3" fmla="*/ 6402170 h 6402170"/>
              <a:gd name="connsiteX4" fmla="*/ 2131270 w 7990449"/>
              <a:gd name="connsiteY4" fmla="*/ 6397186 h 6402170"/>
              <a:gd name="connsiteX5" fmla="*/ 1863329 w 7990449"/>
              <a:gd name="connsiteY5" fmla="*/ 6129245 h 6402170"/>
              <a:gd name="connsiteX6" fmla="*/ 2132554 w 7990449"/>
              <a:gd name="connsiteY6" fmla="*/ 5860020 h 6402170"/>
              <a:gd name="connsiteX7" fmla="*/ 1397565 w 7990449"/>
              <a:gd name="connsiteY7" fmla="*/ 5834423 h 6402170"/>
              <a:gd name="connsiteX8" fmla="*/ 1676497 w 7990449"/>
              <a:gd name="connsiteY8" fmla="*/ 6113355 h 6402170"/>
              <a:gd name="connsiteX9" fmla="*/ 1397565 w 7990449"/>
              <a:gd name="connsiteY9" fmla="*/ 6392286 h 6402170"/>
              <a:gd name="connsiteX10" fmla="*/ 1118634 w 7990449"/>
              <a:gd name="connsiteY10" fmla="*/ 6113355 h 6402170"/>
              <a:gd name="connsiteX11" fmla="*/ 1397565 w 7990449"/>
              <a:gd name="connsiteY11" fmla="*/ 5834423 h 6402170"/>
              <a:gd name="connsiteX12" fmla="*/ 6362955 w 7990449"/>
              <a:gd name="connsiteY12" fmla="*/ 3491115 h 6402170"/>
              <a:gd name="connsiteX13" fmla="*/ 7453542 w 7990449"/>
              <a:gd name="connsiteY13" fmla="*/ 3492308 h 6402170"/>
              <a:gd name="connsiteX14" fmla="*/ 7721219 w 7990449"/>
              <a:gd name="connsiteY14" fmla="*/ 3759985 h 6402170"/>
              <a:gd name="connsiteX15" fmla="*/ 7452024 w 7990449"/>
              <a:gd name="connsiteY15" fmla="*/ 4029179 h 6402170"/>
              <a:gd name="connsiteX16" fmla="*/ 6361435 w 7990449"/>
              <a:gd name="connsiteY16" fmla="*/ 4027986 h 6402170"/>
              <a:gd name="connsiteX17" fmla="*/ 6093759 w 7990449"/>
              <a:gd name="connsiteY17" fmla="*/ 3760310 h 6402170"/>
              <a:gd name="connsiteX18" fmla="*/ 6362955 w 7990449"/>
              <a:gd name="connsiteY18" fmla="*/ 3491115 h 6402170"/>
              <a:gd name="connsiteX19" fmla="*/ 4652675 w 7990449"/>
              <a:gd name="connsiteY19" fmla="*/ 2625959 h 6402170"/>
              <a:gd name="connsiteX20" fmla="*/ 7025661 w 7990449"/>
              <a:gd name="connsiteY20" fmla="*/ 2626168 h 6402170"/>
              <a:gd name="connsiteX21" fmla="*/ 7295439 w 7990449"/>
              <a:gd name="connsiteY21" fmla="*/ 2895946 h 6402170"/>
              <a:gd name="connsiteX22" fmla="*/ 7026188 w 7990449"/>
              <a:gd name="connsiteY22" fmla="*/ 3165197 h 6402170"/>
              <a:gd name="connsiteX23" fmla="*/ 4651092 w 7990449"/>
              <a:gd name="connsiteY23" fmla="*/ 3162882 h 6402170"/>
              <a:gd name="connsiteX24" fmla="*/ 4383424 w 7990449"/>
              <a:gd name="connsiteY24" fmla="*/ 2895210 h 6402170"/>
              <a:gd name="connsiteX25" fmla="*/ 4652675 w 7990449"/>
              <a:gd name="connsiteY25" fmla="*/ 2625959 h 6402170"/>
              <a:gd name="connsiteX26" fmla="*/ 7709497 w 7990449"/>
              <a:gd name="connsiteY26" fmla="*/ 2604164 h 6402170"/>
              <a:gd name="connsiteX27" fmla="*/ 7990449 w 7990449"/>
              <a:gd name="connsiteY27" fmla="*/ 2885116 h 6402170"/>
              <a:gd name="connsiteX28" fmla="*/ 7711518 w 7990449"/>
              <a:gd name="connsiteY28" fmla="*/ 3164047 h 6402170"/>
              <a:gd name="connsiteX29" fmla="*/ 7430566 w 7990449"/>
              <a:gd name="connsiteY29" fmla="*/ 2883095 h 6402170"/>
              <a:gd name="connsiteX30" fmla="*/ 7709497 w 7990449"/>
              <a:gd name="connsiteY30" fmla="*/ 2604164 h 6402170"/>
              <a:gd name="connsiteX31" fmla="*/ 6394628 w 7990449"/>
              <a:gd name="connsiteY31" fmla="*/ 1314342 h 6402170"/>
              <a:gd name="connsiteX32" fmla="*/ 6675579 w 7990449"/>
              <a:gd name="connsiteY32" fmla="*/ 1595292 h 6402170"/>
              <a:gd name="connsiteX33" fmla="*/ 6396649 w 7990449"/>
              <a:gd name="connsiteY33" fmla="*/ 1874223 h 6402170"/>
              <a:gd name="connsiteX34" fmla="*/ 6115698 w 7990449"/>
              <a:gd name="connsiteY34" fmla="*/ 1593273 h 6402170"/>
              <a:gd name="connsiteX35" fmla="*/ 6394628 w 7990449"/>
              <a:gd name="connsiteY35" fmla="*/ 1314342 h 6402170"/>
              <a:gd name="connsiteX36" fmla="*/ 0 w 7990449"/>
              <a:gd name="connsiteY36" fmla="*/ 771024 h 6402170"/>
              <a:gd name="connsiteX37" fmla="*/ 788879 w 7990449"/>
              <a:gd name="connsiteY37" fmla="*/ 771024 h 6402170"/>
              <a:gd name="connsiteX38" fmla="*/ 788879 w 7990449"/>
              <a:gd name="connsiteY38" fmla="*/ 771787 h 6402170"/>
              <a:gd name="connsiteX39" fmla="*/ 873596 w 7990449"/>
              <a:gd name="connsiteY39" fmla="*/ 771827 h 6402170"/>
              <a:gd name="connsiteX40" fmla="*/ 4824096 w 7990449"/>
              <a:gd name="connsiteY40" fmla="*/ 773660 h 6402170"/>
              <a:gd name="connsiteX41" fmla="*/ 5093809 w 7990449"/>
              <a:gd name="connsiteY41" fmla="*/ 1043374 h 6402170"/>
              <a:gd name="connsiteX42" fmla="*/ 5091725 w 7990449"/>
              <a:gd name="connsiteY42" fmla="*/ 1066529 h 6402170"/>
              <a:gd name="connsiteX43" fmla="*/ 5114985 w 7990449"/>
              <a:gd name="connsiteY43" fmla="*/ 1182341 h 6402170"/>
              <a:gd name="connsiteX44" fmla="*/ 5325627 w 7990449"/>
              <a:gd name="connsiteY44" fmla="*/ 1313053 h 6402170"/>
              <a:gd name="connsiteX45" fmla="*/ 5696156 w 7990449"/>
              <a:gd name="connsiteY45" fmla="*/ 1313383 h 6402170"/>
              <a:gd name="connsiteX46" fmla="*/ 5965868 w 7990449"/>
              <a:gd name="connsiteY46" fmla="*/ 1583097 h 6402170"/>
              <a:gd name="connsiteX47" fmla="*/ 5698737 w 7990449"/>
              <a:gd name="connsiteY47" fmla="*/ 1850228 h 6402170"/>
              <a:gd name="connsiteX48" fmla="*/ 5128211 w 7990449"/>
              <a:gd name="connsiteY48" fmla="*/ 1851826 h 6402170"/>
              <a:gd name="connsiteX49" fmla="*/ 4915693 w 7990449"/>
              <a:gd name="connsiteY49" fmla="*/ 1980059 h 6402170"/>
              <a:gd name="connsiteX50" fmla="*/ 4892676 w 7990449"/>
              <a:gd name="connsiteY50" fmla="*/ 2137933 h 6402170"/>
              <a:gd name="connsiteX51" fmla="*/ 4623422 w 7990449"/>
              <a:gd name="connsiteY51" fmla="*/ 2386117 h 6402170"/>
              <a:gd name="connsiteX52" fmla="*/ 3078156 w 7990449"/>
              <a:gd name="connsiteY52" fmla="*/ 2384744 h 6402170"/>
              <a:gd name="connsiteX53" fmla="*/ 2808922 w 7990449"/>
              <a:gd name="connsiteY53" fmla="*/ 2653979 h 6402170"/>
              <a:gd name="connsiteX54" fmla="*/ 3078635 w 7990449"/>
              <a:gd name="connsiteY54" fmla="*/ 2923692 h 6402170"/>
              <a:gd name="connsiteX55" fmla="*/ 3550214 w 7990449"/>
              <a:gd name="connsiteY55" fmla="*/ 2924112 h 6402170"/>
              <a:gd name="connsiteX56" fmla="*/ 3817820 w 7990449"/>
              <a:gd name="connsiteY56" fmla="*/ 3191718 h 6402170"/>
              <a:gd name="connsiteX57" fmla="*/ 3817824 w 7990449"/>
              <a:gd name="connsiteY57" fmla="*/ 3195929 h 6402170"/>
              <a:gd name="connsiteX58" fmla="*/ 3841103 w 7990449"/>
              <a:gd name="connsiteY58" fmla="*/ 3332791 h 6402170"/>
              <a:gd name="connsiteX59" fmla="*/ 4053850 w 7990449"/>
              <a:gd name="connsiteY59" fmla="*/ 3461401 h 6402170"/>
              <a:gd name="connsiteX60" fmla="*/ 5262274 w 7990449"/>
              <a:gd name="connsiteY60" fmla="*/ 3462474 h 6402170"/>
              <a:gd name="connsiteX61" fmla="*/ 5531985 w 7990449"/>
              <a:gd name="connsiteY61" fmla="*/ 3732187 h 6402170"/>
              <a:gd name="connsiteX62" fmla="*/ 5531999 w 7990449"/>
              <a:gd name="connsiteY62" fmla="*/ 3744819 h 6402170"/>
              <a:gd name="connsiteX63" fmla="*/ 5555269 w 7990449"/>
              <a:gd name="connsiteY63" fmla="*/ 3873262 h 6402170"/>
              <a:gd name="connsiteX64" fmla="*/ 5732223 w 7990449"/>
              <a:gd name="connsiteY64" fmla="*/ 3999735 h 6402170"/>
              <a:gd name="connsiteX65" fmla="*/ 5774329 w 7990449"/>
              <a:gd name="connsiteY65" fmla="*/ 3999771 h 6402170"/>
              <a:gd name="connsiteX66" fmla="*/ 6044042 w 7990449"/>
              <a:gd name="connsiteY66" fmla="*/ 4269485 h 6402170"/>
              <a:gd name="connsiteX67" fmla="*/ 5774808 w 7990449"/>
              <a:gd name="connsiteY67" fmla="*/ 4538721 h 6402170"/>
              <a:gd name="connsiteX68" fmla="*/ 4894806 w 7990449"/>
              <a:gd name="connsiteY68" fmla="*/ 4537940 h 6402170"/>
              <a:gd name="connsiteX69" fmla="*/ 4627674 w 7990449"/>
              <a:gd name="connsiteY69" fmla="*/ 4805070 h 6402170"/>
              <a:gd name="connsiteX70" fmla="*/ 4895282 w 7990449"/>
              <a:gd name="connsiteY70" fmla="*/ 5072678 h 6402170"/>
              <a:gd name="connsiteX71" fmla="*/ 5027915 w 7990449"/>
              <a:gd name="connsiteY71" fmla="*/ 5074900 h 6402170"/>
              <a:gd name="connsiteX72" fmla="*/ 5297628 w 7990449"/>
              <a:gd name="connsiteY72" fmla="*/ 5344613 h 6402170"/>
              <a:gd name="connsiteX73" fmla="*/ 5030496 w 7990449"/>
              <a:gd name="connsiteY73" fmla="*/ 5611745 h 6402170"/>
              <a:gd name="connsiteX74" fmla="*/ 933167 w 7990449"/>
              <a:gd name="connsiteY74" fmla="*/ 5608107 h 6402170"/>
              <a:gd name="connsiteX75" fmla="*/ 788879 w 7990449"/>
              <a:gd name="connsiteY75" fmla="*/ 5607979 h 6402170"/>
              <a:gd name="connsiteX76" fmla="*/ 788879 w 7990449"/>
              <a:gd name="connsiteY76" fmla="*/ 5608329 h 6402170"/>
              <a:gd name="connsiteX77" fmla="*/ 0 w 7990449"/>
              <a:gd name="connsiteY77" fmla="*/ 5608329 h 6402170"/>
              <a:gd name="connsiteX78" fmla="*/ 3848513 w 7990449"/>
              <a:gd name="connsiteY78" fmla="*/ 0 h 6402170"/>
              <a:gd name="connsiteX79" fmla="*/ 4117942 w 7990449"/>
              <a:gd name="connsiteY79" fmla="*/ 269428 h 6402170"/>
              <a:gd name="connsiteX80" fmla="*/ 3848717 w 7990449"/>
              <a:gd name="connsiteY80" fmla="*/ 538654 h 6402170"/>
              <a:gd name="connsiteX81" fmla="*/ 1973946 w 7990449"/>
              <a:gd name="connsiteY81" fmla="*/ 535839 h 6402170"/>
              <a:gd name="connsiteX82" fmla="*/ 1706621 w 7990449"/>
              <a:gd name="connsiteY82" fmla="*/ 268515 h 6402170"/>
              <a:gd name="connsiteX83" fmla="*/ 1973744 w 7990449"/>
              <a:gd name="connsiteY83" fmla="*/ 1393 h 6402170"/>
              <a:gd name="connsiteX84" fmla="*/ 3848513 w 7990449"/>
              <a:gd name="connsiteY84" fmla="*/ 0 h 6402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7990449" h="6402170">
                <a:moveTo>
                  <a:pt x="2132554" y="5860020"/>
                </a:moveTo>
                <a:cubicBezTo>
                  <a:pt x="4007383" y="5862893"/>
                  <a:pt x="4007383" y="5862893"/>
                  <a:pt x="4007383" y="5862893"/>
                </a:cubicBezTo>
                <a:cubicBezTo>
                  <a:pt x="4154842" y="5863118"/>
                  <a:pt x="4275099" y="5983377"/>
                  <a:pt x="4277434" y="6132945"/>
                </a:cubicBezTo>
                <a:cubicBezTo>
                  <a:pt x="4277662" y="6280402"/>
                  <a:pt x="4157772" y="6400291"/>
                  <a:pt x="4008210" y="6402170"/>
                </a:cubicBezTo>
                <a:cubicBezTo>
                  <a:pt x="2131270" y="6397186"/>
                  <a:pt x="2131270" y="6397186"/>
                  <a:pt x="2131270" y="6397186"/>
                </a:cubicBezTo>
                <a:cubicBezTo>
                  <a:pt x="1983812" y="6396961"/>
                  <a:pt x="1863555" y="6276702"/>
                  <a:pt x="1863329" y="6129245"/>
                </a:cubicBezTo>
                <a:cubicBezTo>
                  <a:pt x="1860993" y="5979676"/>
                  <a:pt x="1980882" y="5859788"/>
                  <a:pt x="2132554" y="5860020"/>
                </a:cubicBezTo>
                <a:close/>
                <a:moveTo>
                  <a:pt x="1397565" y="5834423"/>
                </a:moveTo>
                <a:cubicBezTo>
                  <a:pt x="1552760" y="5834423"/>
                  <a:pt x="1676497" y="5958160"/>
                  <a:pt x="1676497" y="6113355"/>
                </a:cubicBezTo>
                <a:cubicBezTo>
                  <a:pt x="1674399" y="6266451"/>
                  <a:pt x="1550664" y="6390188"/>
                  <a:pt x="1397565" y="6392286"/>
                </a:cubicBezTo>
                <a:cubicBezTo>
                  <a:pt x="1244468" y="6390187"/>
                  <a:pt x="1120733" y="6266451"/>
                  <a:pt x="1118634" y="6113355"/>
                </a:cubicBezTo>
                <a:cubicBezTo>
                  <a:pt x="1118634" y="5958160"/>
                  <a:pt x="1242371" y="5834423"/>
                  <a:pt x="1397565" y="5834423"/>
                </a:cubicBezTo>
                <a:close/>
                <a:moveTo>
                  <a:pt x="6362955" y="3491115"/>
                </a:moveTo>
                <a:cubicBezTo>
                  <a:pt x="7453542" y="3492308"/>
                  <a:pt x="7453542" y="3492308"/>
                  <a:pt x="7453542" y="3492308"/>
                </a:cubicBezTo>
                <a:cubicBezTo>
                  <a:pt x="7600918" y="3492470"/>
                  <a:pt x="7721057" y="3612609"/>
                  <a:pt x="7721219" y="3759985"/>
                </a:cubicBezTo>
                <a:cubicBezTo>
                  <a:pt x="7719277" y="3909465"/>
                  <a:pt x="7599401" y="4029340"/>
                  <a:pt x="7452024" y="4029179"/>
                </a:cubicBezTo>
                <a:cubicBezTo>
                  <a:pt x="6361435" y="4027986"/>
                  <a:pt x="6361435" y="4027986"/>
                  <a:pt x="6361435" y="4027986"/>
                </a:cubicBezTo>
                <a:cubicBezTo>
                  <a:pt x="6214058" y="4027825"/>
                  <a:pt x="6093922" y="3907685"/>
                  <a:pt x="6093759" y="3760310"/>
                </a:cubicBezTo>
                <a:cubicBezTo>
                  <a:pt x="6093599" y="3612933"/>
                  <a:pt x="6215576" y="3490954"/>
                  <a:pt x="6362955" y="3491115"/>
                </a:cubicBezTo>
                <a:close/>
                <a:moveTo>
                  <a:pt x="4652675" y="2625959"/>
                </a:moveTo>
                <a:cubicBezTo>
                  <a:pt x="7025661" y="2626168"/>
                  <a:pt x="7025661" y="2626168"/>
                  <a:pt x="7025661" y="2626168"/>
                </a:cubicBezTo>
                <a:cubicBezTo>
                  <a:pt x="7175159" y="2628422"/>
                  <a:pt x="7295295" y="2748555"/>
                  <a:pt x="7295439" y="2895946"/>
                </a:cubicBezTo>
                <a:cubicBezTo>
                  <a:pt x="7293478" y="3045440"/>
                  <a:pt x="7173578" y="3165340"/>
                  <a:pt x="7026188" y="3165197"/>
                </a:cubicBezTo>
                <a:cubicBezTo>
                  <a:pt x="4651092" y="3162882"/>
                  <a:pt x="4651092" y="3162882"/>
                  <a:pt x="4651092" y="3162882"/>
                </a:cubicBezTo>
                <a:cubicBezTo>
                  <a:pt x="4503702" y="3162736"/>
                  <a:pt x="4383567" y="3042602"/>
                  <a:pt x="4383424" y="2895210"/>
                </a:cubicBezTo>
                <a:cubicBezTo>
                  <a:pt x="4383274" y="2743609"/>
                  <a:pt x="4503176" y="2623708"/>
                  <a:pt x="4652675" y="2625959"/>
                </a:cubicBezTo>
                <a:close/>
                <a:moveTo>
                  <a:pt x="7709497" y="2604164"/>
                </a:moveTo>
                <a:cubicBezTo>
                  <a:pt x="7863142" y="2602614"/>
                  <a:pt x="7989886" y="2729358"/>
                  <a:pt x="7990449" y="2885116"/>
                </a:cubicBezTo>
                <a:cubicBezTo>
                  <a:pt x="7988897" y="3038760"/>
                  <a:pt x="7865162" y="3162496"/>
                  <a:pt x="7711518" y="3164047"/>
                </a:cubicBezTo>
                <a:cubicBezTo>
                  <a:pt x="7557859" y="3161387"/>
                  <a:pt x="7431114" y="3034643"/>
                  <a:pt x="7430566" y="2883095"/>
                </a:cubicBezTo>
                <a:cubicBezTo>
                  <a:pt x="7430004" y="2727339"/>
                  <a:pt x="7553739" y="2603602"/>
                  <a:pt x="7709497" y="2604164"/>
                </a:cubicBezTo>
                <a:close/>
                <a:moveTo>
                  <a:pt x="6394628" y="1314342"/>
                </a:moveTo>
                <a:cubicBezTo>
                  <a:pt x="6550386" y="1314902"/>
                  <a:pt x="6675018" y="1439536"/>
                  <a:pt x="6675579" y="1595292"/>
                </a:cubicBezTo>
                <a:cubicBezTo>
                  <a:pt x="6674030" y="1748936"/>
                  <a:pt x="6550293" y="1872672"/>
                  <a:pt x="6396649" y="1874223"/>
                </a:cubicBezTo>
                <a:cubicBezTo>
                  <a:pt x="6242991" y="1871563"/>
                  <a:pt x="6118358" y="1746931"/>
                  <a:pt x="6115698" y="1593273"/>
                </a:cubicBezTo>
                <a:cubicBezTo>
                  <a:pt x="6115136" y="1437515"/>
                  <a:pt x="6238872" y="1313778"/>
                  <a:pt x="6394628" y="1314342"/>
                </a:cubicBezTo>
                <a:close/>
                <a:moveTo>
                  <a:pt x="0" y="771024"/>
                </a:moveTo>
                <a:lnTo>
                  <a:pt x="788879" y="771024"/>
                </a:lnTo>
                <a:lnTo>
                  <a:pt x="788879" y="771787"/>
                </a:lnTo>
                <a:lnTo>
                  <a:pt x="873596" y="771827"/>
                </a:lnTo>
                <a:cubicBezTo>
                  <a:pt x="1582889" y="772156"/>
                  <a:pt x="2785401" y="772715"/>
                  <a:pt x="4824096" y="773660"/>
                </a:cubicBezTo>
                <a:cubicBezTo>
                  <a:pt x="4973571" y="775899"/>
                  <a:pt x="5093678" y="896006"/>
                  <a:pt x="5093809" y="1043374"/>
                </a:cubicBezTo>
                <a:cubicBezTo>
                  <a:pt x="5093817" y="1051795"/>
                  <a:pt x="5091716" y="1058109"/>
                  <a:pt x="5091725" y="1066529"/>
                </a:cubicBezTo>
                <a:cubicBezTo>
                  <a:pt x="5093865" y="1106532"/>
                  <a:pt x="5093887" y="1131794"/>
                  <a:pt x="5114985" y="1182341"/>
                </a:cubicBezTo>
                <a:cubicBezTo>
                  <a:pt x="5131869" y="1228672"/>
                  <a:pt x="5184570" y="1306613"/>
                  <a:pt x="5325627" y="1313053"/>
                </a:cubicBezTo>
                <a:cubicBezTo>
                  <a:pt x="5325627" y="1313053"/>
                  <a:pt x="5325627" y="1313053"/>
                  <a:pt x="5696156" y="1313383"/>
                </a:cubicBezTo>
                <a:cubicBezTo>
                  <a:pt x="5847735" y="1313517"/>
                  <a:pt x="5967841" y="1433624"/>
                  <a:pt x="5965868" y="1583097"/>
                </a:cubicBezTo>
                <a:cubicBezTo>
                  <a:pt x="5966000" y="1730465"/>
                  <a:pt x="5846106" y="1850359"/>
                  <a:pt x="5698737" y="1850228"/>
                </a:cubicBezTo>
                <a:cubicBezTo>
                  <a:pt x="5698737" y="1850228"/>
                  <a:pt x="5698737" y="1850228"/>
                  <a:pt x="5128211" y="1851826"/>
                </a:cubicBezTo>
                <a:cubicBezTo>
                  <a:pt x="4985057" y="1855910"/>
                  <a:pt x="4932494" y="1933757"/>
                  <a:pt x="4915693" y="1980059"/>
                </a:cubicBezTo>
                <a:cubicBezTo>
                  <a:pt x="4890490" y="2047405"/>
                  <a:pt x="4894719" y="2068463"/>
                  <a:pt x="4892676" y="2137933"/>
                </a:cubicBezTo>
                <a:cubicBezTo>
                  <a:pt x="4882274" y="2278977"/>
                  <a:pt x="4766580" y="2386244"/>
                  <a:pt x="4623422" y="2386117"/>
                </a:cubicBezTo>
                <a:cubicBezTo>
                  <a:pt x="4623422" y="2386117"/>
                  <a:pt x="4623422" y="2386117"/>
                  <a:pt x="3078156" y="2384744"/>
                </a:cubicBezTo>
                <a:cubicBezTo>
                  <a:pt x="2930787" y="2384613"/>
                  <a:pt x="2810893" y="2504507"/>
                  <a:pt x="2808922" y="2653979"/>
                </a:cubicBezTo>
                <a:cubicBezTo>
                  <a:pt x="2811158" y="2803455"/>
                  <a:pt x="2931265" y="2923562"/>
                  <a:pt x="3078635" y="2923692"/>
                </a:cubicBezTo>
                <a:cubicBezTo>
                  <a:pt x="3078635" y="2923692"/>
                  <a:pt x="3078635" y="2923692"/>
                  <a:pt x="3550214" y="2924112"/>
                </a:cubicBezTo>
                <a:cubicBezTo>
                  <a:pt x="3697583" y="2924242"/>
                  <a:pt x="3817690" y="3044349"/>
                  <a:pt x="3817820" y="3191718"/>
                </a:cubicBezTo>
                <a:cubicBezTo>
                  <a:pt x="3817820" y="3191718"/>
                  <a:pt x="3817820" y="3191718"/>
                  <a:pt x="3817824" y="3195929"/>
                </a:cubicBezTo>
                <a:cubicBezTo>
                  <a:pt x="3819976" y="3248562"/>
                  <a:pt x="3817891" y="3271717"/>
                  <a:pt x="3841103" y="3332791"/>
                </a:cubicBezTo>
                <a:cubicBezTo>
                  <a:pt x="3860091" y="3377018"/>
                  <a:pt x="3910688" y="3457064"/>
                  <a:pt x="4053850" y="3461401"/>
                </a:cubicBezTo>
                <a:cubicBezTo>
                  <a:pt x="4053850" y="3461401"/>
                  <a:pt x="4053850" y="3461401"/>
                  <a:pt x="5262274" y="3462474"/>
                </a:cubicBezTo>
                <a:cubicBezTo>
                  <a:pt x="5409642" y="3462605"/>
                  <a:pt x="5529747" y="3582711"/>
                  <a:pt x="5531985" y="3732187"/>
                </a:cubicBezTo>
                <a:cubicBezTo>
                  <a:pt x="5531989" y="3736398"/>
                  <a:pt x="5531993" y="3740609"/>
                  <a:pt x="5531999" y="3744819"/>
                </a:cubicBezTo>
                <a:cubicBezTo>
                  <a:pt x="5534145" y="3793244"/>
                  <a:pt x="5532062" y="3816399"/>
                  <a:pt x="5555269" y="3873262"/>
                </a:cubicBezTo>
                <a:cubicBezTo>
                  <a:pt x="5570043" y="3913274"/>
                  <a:pt x="5614314" y="3982788"/>
                  <a:pt x="5732223" y="3999735"/>
                </a:cubicBezTo>
                <a:cubicBezTo>
                  <a:pt x="5732223" y="3999735"/>
                  <a:pt x="5732223" y="3999735"/>
                  <a:pt x="5774329" y="3999771"/>
                </a:cubicBezTo>
                <a:cubicBezTo>
                  <a:pt x="5921698" y="3999902"/>
                  <a:pt x="6043912" y="4122116"/>
                  <a:pt x="6044042" y="4269485"/>
                </a:cubicBezTo>
                <a:cubicBezTo>
                  <a:pt x="6044175" y="4416854"/>
                  <a:pt x="5924281" y="4536748"/>
                  <a:pt x="5774808" y="4538721"/>
                </a:cubicBezTo>
                <a:cubicBezTo>
                  <a:pt x="5774808" y="4538721"/>
                  <a:pt x="5774808" y="4538721"/>
                  <a:pt x="4894806" y="4537940"/>
                </a:cubicBezTo>
                <a:cubicBezTo>
                  <a:pt x="4745331" y="4535702"/>
                  <a:pt x="4625436" y="4655594"/>
                  <a:pt x="4627674" y="4805070"/>
                </a:cubicBezTo>
                <a:cubicBezTo>
                  <a:pt x="4625701" y="4954542"/>
                  <a:pt x="4745808" y="5074649"/>
                  <a:pt x="4895282" y="5072678"/>
                </a:cubicBezTo>
                <a:cubicBezTo>
                  <a:pt x="4895282" y="5072678"/>
                  <a:pt x="4895282" y="5072678"/>
                  <a:pt x="5027915" y="5074900"/>
                </a:cubicBezTo>
                <a:cubicBezTo>
                  <a:pt x="5177387" y="5072927"/>
                  <a:pt x="5299601" y="5195141"/>
                  <a:pt x="5297628" y="5344613"/>
                </a:cubicBezTo>
                <a:cubicBezTo>
                  <a:pt x="5297759" y="5491982"/>
                  <a:pt x="5177866" y="5611876"/>
                  <a:pt x="5030496" y="5611745"/>
                </a:cubicBezTo>
                <a:cubicBezTo>
                  <a:pt x="5030496" y="5611745"/>
                  <a:pt x="5030496" y="5611745"/>
                  <a:pt x="933167" y="5608107"/>
                </a:cubicBezTo>
                <a:lnTo>
                  <a:pt x="788879" y="5607979"/>
                </a:lnTo>
                <a:lnTo>
                  <a:pt x="788879" y="5608329"/>
                </a:lnTo>
                <a:lnTo>
                  <a:pt x="0" y="5608329"/>
                </a:lnTo>
                <a:close/>
                <a:moveTo>
                  <a:pt x="3848513" y="0"/>
                </a:moveTo>
                <a:cubicBezTo>
                  <a:pt x="3995801" y="55"/>
                  <a:pt x="4115781" y="120036"/>
                  <a:pt x="4117942" y="269428"/>
                </a:cubicBezTo>
                <a:cubicBezTo>
                  <a:pt x="4117997" y="416717"/>
                  <a:pt x="3998109" y="536606"/>
                  <a:pt x="3848717" y="538654"/>
                </a:cubicBezTo>
                <a:cubicBezTo>
                  <a:pt x="1973946" y="535839"/>
                  <a:pt x="1973946" y="535839"/>
                  <a:pt x="1973946" y="535839"/>
                </a:cubicBezTo>
                <a:cubicBezTo>
                  <a:pt x="1826658" y="535783"/>
                  <a:pt x="1706678" y="415802"/>
                  <a:pt x="1706621" y="268515"/>
                </a:cubicBezTo>
                <a:cubicBezTo>
                  <a:pt x="1704461" y="119121"/>
                  <a:pt x="1824350" y="-768"/>
                  <a:pt x="1973744" y="1393"/>
                </a:cubicBezTo>
                <a:cubicBezTo>
                  <a:pt x="3848513" y="0"/>
                  <a:pt x="3848513" y="0"/>
                  <a:pt x="3848513" y="0"/>
                </a:cubicBezTo>
                <a:close/>
              </a:path>
            </a:pathLst>
          </a:custGeom>
          <a:pattFill prst="pct20">
            <a:fgClr>
              <a:schemeClr val="accent1"/>
            </a:fgClr>
            <a:bgClr>
              <a:schemeClr val="bg1"/>
            </a:bgClr>
          </a:pattFill>
        </p:spPr>
        <p:txBody>
          <a:bodyPr wrap="square">
            <a:noAutofit/>
          </a:bodyPr>
          <a:lstStyle>
            <a:lvl1pPr>
              <a:defRPr>
                <a:latin typeface="Lato" panose="020F0502020204030203" pitchFamily="34" charset="0"/>
              </a:defRPr>
            </a:lvl1pPr>
          </a:lstStyle>
          <a:p>
            <a:r>
              <a:rPr lang="en-US"/>
              <a:t>Click icon to add picture</a:t>
            </a:r>
            <a:endParaRPr lang="en-ID" dirty="0"/>
          </a:p>
        </p:txBody>
      </p:sp>
      <p:sp>
        <p:nvSpPr>
          <p:cNvPr id="3" name="Rectangle 2">
            <a:extLst>
              <a:ext uri="{FF2B5EF4-FFF2-40B4-BE49-F238E27FC236}">
                <a16:creationId xmlns:a16="http://schemas.microsoft.com/office/drawing/2014/main" xmlns="" id="{4736E143-0E37-4356-878D-CCC3098863C3}"/>
              </a:ext>
            </a:extLst>
          </p:cNvPr>
          <p:cNvSpPr/>
          <p:nvPr userDrawn="1"/>
        </p:nvSpPr>
        <p:spPr>
          <a:xfrm>
            <a:off x="6096000" y="6026727"/>
            <a:ext cx="6096000" cy="8312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Lato" panose="020F0502020204030203" pitchFamily="34" charset="0"/>
            </a:endParaRPr>
          </a:p>
        </p:txBody>
      </p:sp>
      <p:sp>
        <p:nvSpPr>
          <p:cNvPr id="5" name="Title 2">
            <a:extLst>
              <a:ext uri="{FF2B5EF4-FFF2-40B4-BE49-F238E27FC236}">
                <a16:creationId xmlns:a16="http://schemas.microsoft.com/office/drawing/2014/main" xmlns="" id="{D56053F3-3BCF-4CCA-B26D-AFE11954502C}"/>
              </a:ext>
            </a:extLst>
          </p:cNvPr>
          <p:cNvSpPr>
            <a:spLocks noGrp="1"/>
          </p:cNvSpPr>
          <p:nvPr>
            <p:ph type="title"/>
          </p:nvPr>
        </p:nvSpPr>
        <p:spPr>
          <a:xfrm>
            <a:off x="6604000" y="5018792"/>
            <a:ext cx="5080000" cy="553998"/>
          </a:xfrm>
        </p:spPr>
        <p:txBody>
          <a:bodyPr lIns="0" tIns="0" rIns="0" bIns="0" anchor="t" anchorCtr="0">
            <a:spAutoFit/>
          </a:bodyPr>
          <a:lstStyle>
            <a:lvl1pPr marL="0" algn="r" defTabSz="914400" rtl="0" eaLnBrk="1" latinLnBrk="0" hangingPunct="1">
              <a:defRPr lang="en-US" sz="4000" b="1" kern="1200" dirty="0">
                <a:solidFill>
                  <a:schemeClr val="tx1">
                    <a:lumMod val="65000"/>
                    <a:lumOff val="35000"/>
                  </a:schemeClr>
                </a:solidFill>
                <a:latin typeface="+mj-lt"/>
                <a:ea typeface="+mn-ea"/>
                <a:cs typeface="Arial" panose="020B0604020202020204" pitchFamily="34" charset="0"/>
              </a:defRPr>
            </a:lvl1pPr>
          </a:lstStyle>
          <a:p>
            <a:r>
              <a:rPr lang="en-US"/>
              <a:t>Click to edit Master title style</a:t>
            </a:r>
            <a:endParaRPr lang="en-US" dirty="0"/>
          </a:p>
        </p:txBody>
      </p:sp>
      <p:pic>
        <p:nvPicPr>
          <p:cNvPr id="6" name="Picture 5" descr="cid:image001.jpg@01DA2EE5.450D9F00"/>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861425" y="227915"/>
            <a:ext cx="3155950" cy="222250"/>
          </a:xfrm>
          <a:prstGeom prst="rect">
            <a:avLst/>
          </a:prstGeom>
          <a:noFill/>
          <a:ln>
            <a:noFill/>
          </a:ln>
        </p:spPr>
      </p:pic>
    </p:spTree>
    <p:extLst>
      <p:ext uri="{BB962C8B-B14F-4D97-AF65-F5344CB8AC3E}">
        <p14:creationId xmlns:p14="http://schemas.microsoft.com/office/powerpoint/2010/main" val="1821284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6333EBD5-0A78-47AF-8B2F-A384AD51EB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dirty="0"/>
          </a:p>
        </p:txBody>
      </p:sp>
      <p:sp>
        <p:nvSpPr>
          <p:cNvPr id="3" name="Text Placeholder 2">
            <a:extLst>
              <a:ext uri="{FF2B5EF4-FFF2-40B4-BE49-F238E27FC236}">
                <a16:creationId xmlns:a16="http://schemas.microsoft.com/office/drawing/2014/main" xmlns="" id="{9232C55C-2808-4E18-9DE5-4DF18E6683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dirty="0"/>
          </a:p>
        </p:txBody>
      </p:sp>
      <p:sp>
        <p:nvSpPr>
          <p:cNvPr id="4" name="Date Placeholder 3">
            <a:extLst>
              <a:ext uri="{FF2B5EF4-FFF2-40B4-BE49-F238E27FC236}">
                <a16:creationId xmlns:a16="http://schemas.microsoft.com/office/drawing/2014/main" xmlns="" id="{5BF1B850-0086-442A-BCC6-8D9BB43535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Lato" panose="020F0502020204030203" pitchFamily="34" charset="0"/>
              </a:defRPr>
            </a:lvl1pPr>
          </a:lstStyle>
          <a:p>
            <a:fld id="{7497AF42-E138-4EFD-821A-9ED3D332E171}" type="datetimeFigureOut">
              <a:rPr lang="en-ID" smtClean="0"/>
              <a:pPr/>
              <a:t>05/11/2024</a:t>
            </a:fld>
            <a:endParaRPr lang="en-ID" dirty="0"/>
          </a:p>
        </p:txBody>
      </p:sp>
      <p:sp>
        <p:nvSpPr>
          <p:cNvPr id="5" name="Footer Placeholder 4">
            <a:extLst>
              <a:ext uri="{FF2B5EF4-FFF2-40B4-BE49-F238E27FC236}">
                <a16:creationId xmlns:a16="http://schemas.microsoft.com/office/drawing/2014/main" xmlns="" id="{E357A018-A014-4713-8A19-B344DCF3A2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Lato" panose="020F0502020204030203" pitchFamily="34" charset="0"/>
              </a:defRPr>
            </a:lvl1pPr>
          </a:lstStyle>
          <a:p>
            <a:endParaRPr lang="en-ID" dirty="0"/>
          </a:p>
        </p:txBody>
      </p:sp>
      <p:sp>
        <p:nvSpPr>
          <p:cNvPr id="6" name="Slide Number Placeholder 5">
            <a:extLst>
              <a:ext uri="{FF2B5EF4-FFF2-40B4-BE49-F238E27FC236}">
                <a16:creationId xmlns:a16="http://schemas.microsoft.com/office/drawing/2014/main" xmlns="" id="{2C65F920-49B0-4EB5-85A3-1AED74902335}"/>
              </a:ext>
            </a:extLst>
          </p:cNvPr>
          <p:cNvSpPr>
            <a:spLocks noGrp="1"/>
          </p:cNvSpPr>
          <p:nvPr>
            <p:ph type="sldNum" sz="quarter" idx="4"/>
          </p:nvPr>
        </p:nvSpPr>
        <p:spPr>
          <a:xfrm>
            <a:off x="8596745" y="6342495"/>
            <a:ext cx="2743200" cy="365125"/>
          </a:xfrm>
          <a:prstGeom prst="rect">
            <a:avLst/>
          </a:prstGeom>
        </p:spPr>
        <p:txBody>
          <a:bodyPr vert="horz" lIns="91440" tIns="45720" rIns="91440" bIns="45720" rtlCol="0" anchor="ctr"/>
          <a:lstStyle>
            <a:lvl1pPr algn="r">
              <a:defRPr sz="1200">
                <a:solidFill>
                  <a:schemeClr val="tx1">
                    <a:tint val="75000"/>
                  </a:schemeClr>
                </a:solidFill>
                <a:latin typeface="Lato" panose="020F0502020204030203" pitchFamily="34" charset="0"/>
              </a:defRPr>
            </a:lvl1pPr>
          </a:lstStyle>
          <a:p>
            <a:fld id="{9CD8EDDF-A5D3-4513-ADCF-539F8DC1A252}" type="slidenum">
              <a:rPr lang="en-ID" smtClean="0"/>
              <a:pPr/>
              <a:t>‹#›</a:t>
            </a:fld>
            <a:endParaRPr lang="en-ID" dirty="0"/>
          </a:p>
        </p:txBody>
      </p:sp>
      <p:grpSp>
        <p:nvGrpSpPr>
          <p:cNvPr id="7" name="Group 6">
            <a:extLst>
              <a:ext uri="{FF2B5EF4-FFF2-40B4-BE49-F238E27FC236}">
                <a16:creationId xmlns:a16="http://schemas.microsoft.com/office/drawing/2014/main" xmlns="" id="{43CA67A7-286A-43AF-94F2-9EA98DB8975C}"/>
              </a:ext>
            </a:extLst>
          </p:cNvPr>
          <p:cNvGrpSpPr/>
          <p:nvPr userDrawn="1"/>
        </p:nvGrpSpPr>
        <p:grpSpPr>
          <a:xfrm>
            <a:off x="-930096" y="1163925"/>
            <a:ext cx="692331" cy="3506579"/>
            <a:chOff x="-930096" y="1163925"/>
            <a:chExt cx="692331" cy="3506579"/>
          </a:xfrm>
        </p:grpSpPr>
        <p:grpSp>
          <p:nvGrpSpPr>
            <p:cNvPr id="8" name="Group 7">
              <a:extLst>
                <a:ext uri="{FF2B5EF4-FFF2-40B4-BE49-F238E27FC236}">
                  <a16:creationId xmlns:a16="http://schemas.microsoft.com/office/drawing/2014/main" xmlns="" id="{F7385AD2-32C3-4754-A752-6DFF81980AF0}"/>
                </a:ext>
              </a:extLst>
            </p:cNvPr>
            <p:cNvGrpSpPr/>
            <p:nvPr userDrawn="1"/>
          </p:nvGrpSpPr>
          <p:grpSpPr>
            <a:xfrm>
              <a:off x="-839642" y="1163925"/>
              <a:ext cx="433046" cy="2714546"/>
              <a:chOff x="-839642" y="1163925"/>
              <a:chExt cx="433046" cy="2714546"/>
            </a:xfrm>
          </p:grpSpPr>
          <p:sp>
            <p:nvSpPr>
              <p:cNvPr id="11" name="Freeform 43">
                <a:extLst>
                  <a:ext uri="{FF2B5EF4-FFF2-40B4-BE49-F238E27FC236}">
                    <a16:creationId xmlns:a16="http://schemas.microsoft.com/office/drawing/2014/main" xmlns="" id="{B4DC44A5-F0B1-4B12-9680-EFB4064909CF}"/>
                  </a:ext>
                </a:extLst>
              </p:cNvPr>
              <p:cNvSpPr>
                <a:spLocks/>
              </p:cNvSpPr>
              <p:nvPr/>
            </p:nvSpPr>
            <p:spPr bwMode="auto">
              <a:xfrm>
                <a:off x="-839642" y="1163925"/>
                <a:ext cx="433046" cy="433046"/>
              </a:xfrm>
              <a:prstGeom prst="ellipse">
                <a:avLst/>
              </a:prstGeom>
              <a:solidFill>
                <a:schemeClr val="accent1"/>
              </a:solidFill>
              <a:ln w="38100">
                <a:noFill/>
              </a:ln>
            </p:spPr>
            <p:txBody>
              <a:bodyPr vert="horz" wrap="square" lIns="0" tIns="0" rIns="0" bIns="0" numCol="1" anchor="t" anchorCtr="0" compatLnSpc="1">
                <a:prstTxWarp prst="textNoShape">
                  <a:avLst/>
                </a:prstTxWarp>
              </a:bodyPr>
              <a:lstStyle/>
              <a:p>
                <a:endParaRPr lang="en-US" sz="200" b="1" dirty="0">
                  <a:latin typeface="+mj-lt"/>
                </a:endParaRPr>
              </a:p>
            </p:txBody>
          </p:sp>
          <p:sp>
            <p:nvSpPr>
              <p:cNvPr id="12" name="Freeform 43">
                <a:extLst>
                  <a:ext uri="{FF2B5EF4-FFF2-40B4-BE49-F238E27FC236}">
                    <a16:creationId xmlns:a16="http://schemas.microsoft.com/office/drawing/2014/main" xmlns="" id="{EFC340CB-E397-42E3-9F21-A7AE59E9C61E}"/>
                  </a:ext>
                </a:extLst>
              </p:cNvPr>
              <p:cNvSpPr>
                <a:spLocks/>
              </p:cNvSpPr>
              <p:nvPr/>
            </p:nvSpPr>
            <p:spPr bwMode="auto">
              <a:xfrm>
                <a:off x="-839642" y="2076525"/>
                <a:ext cx="433046" cy="433046"/>
              </a:xfrm>
              <a:prstGeom prst="ellipse">
                <a:avLst/>
              </a:prstGeom>
              <a:solidFill>
                <a:srgbClr val="EF292F"/>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3" name="Freeform 43">
                <a:extLst>
                  <a:ext uri="{FF2B5EF4-FFF2-40B4-BE49-F238E27FC236}">
                    <a16:creationId xmlns:a16="http://schemas.microsoft.com/office/drawing/2014/main" xmlns="" id="{DDD7E24C-7704-4865-A2C9-F6780A03164D}"/>
                  </a:ext>
                </a:extLst>
              </p:cNvPr>
              <p:cNvSpPr>
                <a:spLocks/>
              </p:cNvSpPr>
              <p:nvPr/>
            </p:nvSpPr>
            <p:spPr bwMode="auto">
              <a:xfrm>
                <a:off x="-839642" y="1620225"/>
                <a:ext cx="433046" cy="433046"/>
              </a:xfrm>
              <a:prstGeom prst="ellipse">
                <a:avLst/>
              </a:prstGeom>
              <a:solidFill>
                <a:srgbClr val="00CE89"/>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4" name="Freeform 43">
                <a:extLst>
                  <a:ext uri="{FF2B5EF4-FFF2-40B4-BE49-F238E27FC236}">
                    <a16:creationId xmlns:a16="http://schemas.microsoft.com/office/drawing/2014/main" xmlns="" id="{FE4F1989-BB58-42D2-9F3B-518C1393817E}"/>
                  </a:ext>
                </a:extLst>
              </p:cNvPr>
              <p:cNvSpPr>
                <a:spLocks/>
              </p:cNvSpPr>
              <p:nvPr/>
            </p:nvSpPr>
            <p:spPr bwMode="auto">
              <a:xfrm>
                <a:off x="-839642" y="2532825"/>
                <a:ext cx="433046" cy="433046"/>
              </a:xfrm>
              <a:prstGeom prst="ellipse">
                <a:avLst/>
              </a:prstGeom>
              <a:solidFill>
                <a:srgbClr val="F9BC00"/>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5" name="Freeform 43">
                <a:extLst>
                  <a:ext uri="{FF2B5EF4-FFF2-40B4-BE49-F238E27FC236}">
                    <a16:creationId xmlns:a16="http://schemas.microsoft.com/office/drawing/2014/main" xmlns="" id="{1A75710B-29C8-47E9-94D6-14E827F5BB75}"/>
                  </a:ext>
                </a:extLst>
              </p:cNvPr>
              <p:cNvSpPr>
                <a:spLocks/>
              </p:cNvSpPr>
              <p:nvPr/>
            </p:nvSpPr>
            <p:spPr bwMode="auto">
              <a:xfrm>
                <a:off x="-839642" y="2989125"/>
                <a:ext cx="433046" cy="433046"/>
              </a:xfrm>
              <a:prstGeom prst="ellipse">
                <a:avLst/>
              </a:prstGeom>
              <a:solidFill>
                <a:srgbClr val="FC6D1D"/>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sp>
            <p:nvSpPr>
              <p:cNvPr id="16" name="Freeform 43">
                <a:extLst>
                  <a:ext uri="{FF2B5EF4-FFF2-40B4-BE49-F238E27FC236}">
                    <a16:creationId xmlns:a16="http://schemas.microsoft.com/office/drawing/2014/main" xmlns="" id="{FCE32B3F-900A-44D0-9593-28294653A0FF}"/>
                  </a:ext>
                </a:extLst>
              </p:cNvPr>
              <p:cNvSpPr>
                <a:spLocks/>
              </p:cNvSpPr>
              <p:nvPr/>
            </p:nvSpPr>
            <p:spPr bwMode="auto">
              <a:xfrm>
                <a:off x="-839642" y="3445425"/>
                <a:ext cx="433046" cy="433046"/>
              </a:xfrm>
              <a:prstGeom prst="ellipse">
                <a:avLst/>
              </a:prstGeom>
              <a:solidFill>
                <a:srgbClr val="BFBFBF"/>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endParaRPr>
              </a:p>
            </p:txBody>
          </p:sp>
        </p:grpSp>
        <p:sp>
          <p:nvSpPr>
            <p:cNvPr id="9" name="Freeform 43">
              <a:extLst>
                <a:ext uri="{FF2B5EF4-FFF2-40B4-BE49-F238E27FC236}">
                  <a16:creationId xmlns:a16="http://schemas.microsoft.com/office/drawing/2014/main" xmlns="" id="{E103DA2E-B6DE-4171-9398-16AFED6B8528}"/>
                </a:ext>
              </a:extLst>
            </p:cNvPr>
            <p:cNvSpPr>
              <a:spLocks/>
            </p:cNvSpPr>
            <p:nvPr userDrawn="1"/>
          </p:nvSpPr>
          <p:spPr bwMode="auto">
            <a:xfrm>
              <a:off x="-839642" y="4237458"/>
              <a:ext cx="433046" cy="433046"/>
            </a:xfrm>
            <a:prstGeom prst="ellipse">
              <a:avLst/>
            </a:prstGeom>
            <a:solidFill>
              <a:srgbClr val="595959"/>
            </a:solidFill>
            <a:ln w="38100">
              <a:noFill/>
            </a:ln>
          </p:spPr>
          <p:txBody>
            <a:bodyPr vert="horz" wrap="square" lIns="68580" tIns="34290" rIns="68580" bIns="34290" numCol="1" anchor="t" anchorCtr="0" compatLnSpc="1">
              <a:prstTxWarp prst="textNoShape">
                <a:avLst/>
              </a:prstTxWarp>
            </a:bodyPr>
            <a:lstStyle/>
            <a:p>
              <a:endParaRPr lang="en-US" sz="200" b="1" dirty="0">
                <a:latin typeface="+mj-lt"/>
                <a:cs typeface="Calibri" panose="020F0502020204030204" pitchFamily="34" charset="0"/>
              </a:endParaRPr>
            </a:p>
          </p:txBody>
        </p:sp>
        <p:sp>
          <p:nvSpPr>
            <p:cNvPr id="10" name="TextBox 9">
              <a:extLst>
                <a:ext uri="{FF2B5EF4-FFF2-40B4-BE49-F238E27FC236}">
                  <a16:creationId xmlns:a16="http://schemas.microsoft.com/office/drawing/2014/main" xmlns="" id="{2863D034-3D7C-4461-BACC-405A36531BE1}"/>
                </a:ext>
              </a:extLst>
            </p:cNvPr>
            <p:cNvSpPr txBox="1"/>
            <p:nvPr userDrawn="1"/>
          </p:nvSpPr>
          <p:spPr>
            <a:xfrm>
              <a:off x="-930096" y="3927851"/>
              <a:ext cx="692331" cy="369332"/>
            </a:xfrm>
            <a:prstGeom prst="rect">
              <a:avLst/>
            </a:prstGeom>
            <a:noFill/>
          </p:spPr>
          <p:txBody>
            <a:bodyPr wrap="square" rtlCol="0">
              <a:spAutoFit/>
            </a:bodyPr>
            <a:lstStyle/>
            <a:p>
              <a:r>
                <a:rPr lang="en-US" dirty="0">
                  <a:latin typeface="+mj-lt"/>
                </a:rPr>
                <a:t>Font</a:t>
              </a:r>
            </a:p>
          </p:txBody>
        </p:sp>
      </p:grpSp>
    </p:spTree>
    <p:extLst>
      <p:ext uri="{BB962C8B-B14F-4D97-AF65-F5344CB8AC3E}">
        <p14:creationId xmlns:p14="http://schemas.microsoft.com/office/powerpoint/2010/main" val="928198866"/>
      </p:ext>
    </p:extLst>
  </p:cSld>
  <p:clrMap bg1="lt1" tx1="dk1" bg2="lt2" tx2="dk2" accent1="accent1" accent2="accent2" accent3="accent3" accent4="accent4" accent5="accent5" accent6="accent6" hlink="hlink" folHlink="folHlink"/>
  <p:sldLayoutIdLst>
    <p:sldLayoutId id="2147483669" r:id="rId1"/>
    <p:sldLayoutId id="2147483649" r:id="rId2"/>
    <p:sldLayoutId id="2147483650" r:id="rId3"/>
    <p:sldLayoutId id="2147483666" r:id="rId4"/>
    <p:sldLayoutId id="2147483668" r:id="rId5"/>
    <p:sldLayoutId id="2147483665" r:id="rId6"/>
    <p:sldLayoutId id="2147483652" r:id="rId7"/>
    <p:sldLayoutId id="2147483655" r:id="rId8"/>
    <p:sldLayoutId id="2147483656" r:id="rId9"/>
    <p:sldLayoutId id="2147483660" r:id="rId10"/>
    <p:sldLayoutId id="2147483758" r:id="rId11"/>
    <p:sldLayoutId id="2147483759" r:id="rId12"/>
  </p:sldLayoutIdLst>
  <p:txStyles>
    <p:titleStyle>
      <a:lvl1pPr algn="l" defTabSz="914400" rtl="0" eaLnBrk="1" fontAlgn="base" latinLnBrk="0" hangingPunct="1">
        <a:lnSpc>
          <a:spcPct val="90000"/>
        </a:lnSpc>
        <a:spcBef>
          <a:spcPct val="0"/>
        </a:spcBef>
        <a:spcAft>
          <a:spcPct val="0"/>
        </a:spcAft>
        <a:buNone/>
        <a:defRPr lang="en-ID" sz="3197" kern="1200" dirty="0">
          <a:solidFill>
            <a:srgbClr val="4D4D4D"/>
          </a:solidFill>
          <a:latin typeface="Lato" panose="020F0502020204030203" pitchFamily="34" charset="0"/>
          <a:ea typeface="+mj-ea"/>
          <a:cs typeface="Arial" panose="020B0604020202020204" pitchFamily="34" charset="0"/>
        </a:defRPr>
      </a:lvl1pPr>
    </p:titleStyle>
    <p:bodyStyle>
      <a:lvl1pPr marL="2286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1pPr>
      <a:lvl2pPr marL="6858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2pPr>
      <a:lvl3pPr marL="11430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3pPr>
      <a:lvl4pPr marL="16002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4pPr>
      <a:lvl5pPr marL="20574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ID" sz="2398" kern="1200" dirty="0">
          <a:solidFill>
            <a:srgbClr val="4D4D4D"/>
          </a:solidFill>
          <a:latin typeface="Lato" panose="020F0502020204030203"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1.xml"/><Relationship Id="rId4" Type="http://schemas.openxmlformats.org/officeDocument/2006/relationships/image" Target="NUL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chart" Target="../charts/chart1.xml"/><Relationship Id="rId2" Type="http://schemas.openxmlformats.org/officeDocument/2006/relationships/diagramData" Target="../diagrams/data7.xml"/><Relationship Id="rId1" Type="http://schemas.openxmlformats.org/officeDocument/2006/relationships/slideLayout" Target="../slideLayouts/slideLayout1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1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9.xml"/><Relationship Id="rId7" Type="http://schemas.openxmlformats.org/officeDocument/2006/relationships/comments" Target="../comments/comment1.xml"/><Relationship Id="rId2" Type="http://schemas.openxmlformats.org/officeDocument/2006/relationships/diagramData" Target="../diagrams/data9.xml"/><Relationship Id="rId1" Type="http://schemas.openxmlformats.org/officeDocument/2006/relationships/slideLayout" Target="../slideLayouts/slideLayout1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0.xml"/><Relationship Id="rId7" Type="http://schemas.openxmlformats.org/officeDocument/2006/relationships/chart" Target="../charts/chart6.xml"/><Relationship Id="rId2" Type="http://schemas.openxmlformats.org/officeDocument/2006/relationships/diagramData" Target="../diagrams/data10.xml"/><Relationship Id="rId1" Type="http://schemas.openxmlformats.org/officeDocument/2006/relationships/slideLayout" Target="../slideLayouts/slideLayout1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chart" Target="../charts/chart7.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1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1.xml"/><Relationship Id="rId4" Type="http://schemas.openxmlformats.org/officeDocument/2006/relationships/image" Target="../media/image20.sv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1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blue background with hexagons&#10;&#10;Description automatically generated">
            <a:extLst>
              <a:ext uri="{FF2B5EF4-FFF2-40B4-BE49-F238E27FC236}">
                <a16:creationId xmlns:a16="http://schemas.microsoft.com/office/drawing/2014/main" xmlns="" id="{AE306919-09DD-C14E-0DE5-1E4D93261B87}"/>
              </a:ext>
            </a:extLst>
          </p:cNvPr>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a:stretch>
            <a:fillRect/>
          </a:stretch>
        </p:blipFill>
        <p:spPr/>
      </p:pic>
      <p:sp>
        <p:nvSpPr>
          <p:cNvPr id="11" name="Title 10">
            <a:extLst>
              <a:ext uri="{FF2B5EF4-FFF2-40B4-BE49-F238E27FC236}">
                <a16:creationId xmlns:a16="http://schemas.microsoft.com/office/drawing/2014/main" xmlns="" id="{BAFA2D44-2AFA-6A6B-C9C6-825D4BED3158}"/>
              </a:ext>
            </a:extLst>
          </p:cNvPr>
          <p:cNvSpPr>
            <a:spLocks noGrp="1"/>
          </p:cNvSpPr>
          <p:nvPr>
            <p:ph type="title"/>
          </p:nvPr>
        </p:nvSpPr>
        <p:spPr>
          <a:xfrm>
            <a:off x="602623" y="1670852"/>
            <a:ext cx="5392932" cy="623248"/>
          </a:xfrm>
          <a:prstGeom prst="rect">
            <a:avLst/>
          </a:prstGeom>
        </p:spPr>
        <p:txBody>
          <a:bodyPr/>
          <a:lstStyle/>
          <a:p>
            <a:r>
              <a:rPr lang="en-US" b="1" dirty="0">
                <a:latin typeface="Calibri" panose="020F0502020204030204" pitchFamily="34" charset="0"/>
                <a:ea typeface="Calibri" panose="020F0502020204030204" pitchFamily="34" charset="0"/>
                <a:cs typeface="Calibri" panose="020F0502020204030204" pitchFamily="34" charset="0"/>
              </a:rPr>
              <a:t>Yellow Belt Project</a:t>
            </a:r>
          </a:p>
        </p:txBody>
      </p:sp>
      <p:pic>
        <p:nvPicPr>
          <p:cNvPr id="3" name="Graphic 2">
            <a:extLst>
              <a:ext uri="{FF2B5EF4-FFF2-40B4-BE49-F238E27FC236}">
                <a16:creationId xmlns:a16="http://schemas.microsoft.com/office/drawing/2014/main" xmlns="" id="{C7241648-4C0F-2BB4-442C-4C9A265870D1}"/>
              </a:ext>
            </a:extLst>
          </p:cNvPr>
          <p:cNvPicPr>
            <a:picLocks noChangeAspect="1"/>
          </p:cNvPicPr>
          <p:nvPr/>
        </p:nvPicPr>
        <p:blipFill>
          <a:blip r:embed="rId3">
            <a:lum bright="100000"/>
            <a:extLst>
              <a:ext uri="{96DAC541-7B7A-43D3-8B79-37D633B846F1}">
                <asvg:svgBlip xmlns="" xmlns:asvg="http://schemas.microsoft.com/office/drawing/2016/SVG/main" r:embed="rId4"/>
              </a:ext>
            </a:extLst>
          </a:blip>
          <a:stretch>
            <a:fillRect/>
          </a:stretch>
        </p:blipFill>
        <p:spPr>
          <a:xfrm>
            <a:off x="822960" y="731098"/>
            <a:ext cx="1554480" cy="208656"/>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3014943937"/>
              </p:ext>
            </p:extLst>
          </p:nvPr>
        </p:nvGraphicFramePr>
        <p:xfrm>
          <a:off x="602623" y="2844972"/>
          <a:ext cx="4205782" cy="3462156"/>
        </p:xfrm>
        <a:graphic>
          <a:graphicData uri="http://schemas.openxmlformats.org/drawingml/2006/table">
            <a:tbl>
              <a:tblPr firstRow="1" bandRow="1">
                <a:tableStyleId>{5940675A-B579-460E-94D1-54222C63F5DA}</a:tableStyleId>
              </a:tblPr>
              <a:tblGrid>
                <a:gridCol w="1215160">
                  <a:extLst>
                    <a:ext uri="{9D8B030D-6E8A-4147-A177-3AD203B41FA5}">
                      <a16:colId xmlns:a16="http://schemas.microsoft.com/office/drawing/2014/main" xmlns="" val="20000"/>
                    </a:ext>
                  </a:extLst>
                </a:gridCol>
                <a:gridCol w="2990622">
                  <a:extLst>
                    <a:ext uri="{9D8B030D-6E8A-4147-A177-3AD203B41FA5}">
                      <a16:colId xmlns:a16="http://schemas.microsoft.com/office/drawing/2014/main" xmlns="" val="20001"/>
                    </a:ext>
                  </a:extLst>
                </a:gridCol>
              </a:tblGrid>
              <a:tr h="865539">
                <a:tc>
                  <a:txBody>
                    <a:bodyPr/>
                    <a:lstStyle/>
                    <a:p>
                      <a:r>
                        <a:rPr lang="en-US" sz="2000" b="0" kern="1200" dirty="0" smtClean="0">
                          <a:solidFill>
                            <a:schemeClr val="bg1"/>
                          </a:solidFill>
                          <a:latin typeface="Calibri" panose="020F0502020204030204" pitchFamily="34" charset="0"/>
                          <a:ea typeface="Calibri" panose="020F0502020204030204" pitchFamily="34" charset="0"/>
                          <a:cs typeface="Calibri" panose="020F0502020204030204" pitchFamily="34" charset="0"/>
                        </a:rPr>
                        <a:t>Vertical:</a:t>
                      </a:r>
                      <a:endParaRPr lang="en-IN" sz="2000" b="0" kern="1200"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000" b="0" kern="1200" dirty="0" smtClean="0">
                          <a:solidFill>
                            <a:schemeClr val="bg1"/>
                          </a:solidFill>
                          <a:latin typeface="Calibri" panose="020F0502020204030204" pitchFamily="34" charset="0"/>
                          <a:ea typeface="Calibri" panose="020F0502020204030204" pitchFamily="34" charset="0"/>
                          <a:cs typeface="Calibri" panose="020F0502020204030204" pitchFamily="34" charset="0"/>
                        </a:rPr>
                        <a:t>Human Resource Operations (HRO)</a:t>
                      </a:r>
                      <a:endParaRPr lang="en-IN" sz="2000" b="0" kern="1200"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865539">
                <a:tc>
                  <a:txBody>
                    <a:bodyPr/>
                    <a:lstStyle/>
                    <a:p>
                      <a:r>
                        <a:rPr lang="en-IN" sz="2000" b="0" kern="1200" dirty="0">
                          <a:solidFill>
                            <a:schemeClr val="bg1"/>
                          </a:solidFill>
                          <a:latin typeface="Calibri" panose="020F0502020204030204" pitchFamily="34" charset="0"/>
                          <a:ea typeface="Calibri" panose="020F0502020204030204" pitchFamily="34" charset="0"/>
                          <a:cs typeface="Calibri" panose="020F0502020204030204" pitchFamily="34" charset="0"/>
                        </a:rPr>
                        <a:t>Process: </a:t>
                      </a:r>
                    </a:p>
                  </a:txBody>
                  <a:tcPr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000" b="0" kern="1200" dirty="0" smtClean="0">
                          <a:solidFill>
                            <a:schemeClr val="bg1"/>
                          </a:solidFill>
                          <a:latin typeface="Calibri" panose="020F0502020204030204" pitchFamily="34" charset="0"/>
                          <a:ea typeface="Calibri" panose="020F0502020204030204" pitchFamily="34" charset="0"/>
                          <a:cs typeface="Calibri" panose="020F0502020204030204" pitchFamily="34" charset="0"/>
                        </a:rPr>
                        <a:t>Conformity</a:t>
                      </a:r>
                      <a:endParaRPr lang="en-IN" sz="2000" b="0" kern="1200"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1"/>
                  </a:ext>
                </a:extLst>
              </a:tr>
              <a:tr h="865539">
                <a:tc>
                  <a:txBody>
                    <a:bodyPr/>
                    <a:lstStyle/>
                    <a:p>
                      <a:r>
                        <a:rPr lang="en-IN" sz="2000" b="0" kern="1200" dirty="0">
                          <a:solidFill>
                            <a:schemeClr val="bg1"/>
                          </a:solidFill>
                          <a:latin typeface="Calibri" panose="020F0502020204030204" pitchFamily="34" charset="0"/>
                          <a:ea typeface="Calibri" panose="020F0502020204030204" pitchFamily="34" charset="0"/>
                          <a:cs typeface="Calibri" panose="020F0502020204030204" pitchFamily="34" charset="0"/>
                        </a:rPr>
                        <a:t>Project Name: </a:t>
                      </a:r>
                    </a:p>
                  </a:txBody>
                  <a:tcPr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kern="1200" dirty="0" smtClean="0">
                          <a:solidFill>
                            <a:schemeClr val="bg1"/>
                          </a:solidFill>
                          <a:latin typeface="Calibri" panose="020F0502020204030204" pitchFamily="34" charset="0"/>
                          <a:ea typeface="Calibri" panose="020F0502020204030204" pitchFamily="34" charset="0"/>
                          <a:cs typeface="Calibri" panose="020F0502020204030204" pitchFamily="34" charset="0"/>
                        </a:rPr>
                        <a:t>Decrease count of Valid Untouched Files</a:t>
                      </a:r>
                      <a:endParaRPr lang="en-IN" sz="2000" b="0" kern="1200"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2"/>
                  </a:ext>
                </a:extLst>
              </a:tr>
              <a:tr h="865539">
                <a:tc>
                  <a:txBody>
                    <a:bodyPr/>
                    <a:lstStyle/>
                    <a:p>
                      <a:r>
                        <a:rPr lang="en-US" sz="2000" b="0" kern="1200" dirty="0">
                          <a:solidFill>
                            <a:schemeClr val="bg1"/>
                          </a:solidFill>
                          <a:latin typeface="Calibri" panose="020F0502020204030204" pitchFamily="34" charset="0"/>
                          <a:ea typeface="Calibri" panose="020F0502020204030204" pitchFamily="34" charset="0"/>
                          <a:cs typeface="Calibri" panose="020F0502020204030204" pitchFamily="34" charset="0"/>
                        </a:rPr>
                        <a:t>Project Lead: </a:t>
                      </a:r>
                      <a:endParaRPr lang="en-IN" sz="2000" b="0" kern="1200"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0" kern="1200" dirty="0" smtClean="0">
                          <a:solidFill>
                            <a:schemeClr val="bg1"/>
                          </a:solidFill>
                          <a:latin typeface="Calibri" panose="020F0502020204030204" pitchFamily="34" charset="0"/>
                          <a:ea typeface="Calibri" panose="020F0502020204030204" pitchFamily="34" charset="0"/>
                          <a:cs typeface="Calibri" panose="020F0502020204030204" pitchFamily="34" charset="0"/>
                        </a:rPr>
                        <a:t>Baldwin Barry Natividad</a:t>
                      </a:r>
                      <a:endParaRPr lang="en-US" sz="2000" b="0" kern="1200" dirty="0">
                        <a:solidFill>
                          <a:schemeClr val="bg1"/>
                        </a:solidFill>
                        <a:latin typeface="Calibri" panose="020F0502020204030204" pitchFamily="34" charset="0"/>
                        <a:ea typeface="Calibri" panose="020F0502020204030204" pitchFamily="34" charset="0"/>
                        <a:cs typeface="Calibri" panose="020F050202020403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3"/>
                  </a:ext>
                </a:extLst>
              </a:tr>
            </a:tbl>
          </a:graphicData>
        </a:graphic>
      </p:graphicFrame>
    </p:spTree>
    <p:extLst>
      <p:ext uri="{BB962C8B-B14F-4D97-AF65-F5344CB8AC3E}">
        <p14:creationId xmlns:p14="http://schemas.microsoft.com/office/powerpoint/2010/main" val="11810827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11983"/>
            <a:ext cx="8839200" cy="590931"/>
          </a:xfrm>
          <a:prstGeom prst="rect">
            <a:avLst/>
          </a:prstGeom>
          <a:noFill/>
        </p:spPr>
        <p:txBody>
          <a:bodyPr wrap="square" rtlCol="0">
            <a:spAutoFit/>
          </a:bodyPr>
          <a:lstStyle>
            <a:lvl1pPr algn="l" defTabSz="914400" rtl="0" eaLnBrk="1" fontAlgn="base" latinLnBrk="0" hangingPunct="1">
              <a:lnSpc>
                <a:spcPct val="90000"/>
              </a:lnSpc>
              <a:spcBef>
                <a:spcPct val="0"/>
              </a:spcBef>
              <a:spcAft>
                <a:spcPct val="0"/>
              </a:spcAft>
              <a:buNone/>
              <a:defRPr lang="en-ID" sz="3197" kern="1200" dirty="0">
                <a:solidFill>
                  <a:srgbClr val="4D4D4D"/>
                </a:solidFill>
                <a:latin typeface="Lato" panose="020F0502020204030203" pitchFamily="34" charset="0"/>
                <a:ea typeface="+mj-ea"/>
                <a:cs typeface="Arial" panose="020B0604020202020204" pitchFamily="34" charset="0"/>
              </a:defRPr>
            </a:lvl1pPr>
          </a:lstStyle>
          <a:p>
            <a:r>
              <a:rPr lang="en-US" sz="3600" b="1" dirty="0" smtClean="0">
                <a:solidFill>
                  <a:srgbClr val="002060"/>
                </a:solidFill>
                <a:latin typeface="Calibri" pitchFamily="34" charset="0"/>
                <a:ea typeface="+mn-ea"/>
                <a:cs typeface="Calibri" pitchFamily="34" charset="0"/>
              </a:rPr>
              <a:t>Untouched Files Monthly Trend</a:t>
            </a:r>
            <a:endParaRPr lang="en-US" sz="3600" b="1" dirty="0">
              <a:solidFill>
                <a:srgbClr val="002060"/>
              </a:solidFill>
              <a:latin typeface="Calibri" pitchFamily="34" charset="0"/>
              <a:ea typeface="+mn-ea"/>
              <a:cs typeface="Calibri" pitchFamily="34" charset="0"/>
            </a:endParaRPr>
          </a:p>
        </p:txBody>
      </p:sp>
      <p:graphicFrame>
        <p:nvGraphicFramePr>
          <p:cNvPr id="4" name="Diagram 3"/>
          <p:cNvGraphicFramePr/>
          <p:nvPr>
            <p:extLst>
              <p:ext uri="{D42A27DB-BD31-4B8C-83A1-F6EECF244321}">
                <p14:modId xmlns:p14="http://schemas.microsoft.com/office/powerpoint/2010/main" val="1995468858"/>
              </p:ext>
            </p:extLst>
          </p:nvPr>
        </p:nvGraphicFramePr>
        <p:xfrm>
          <a:off x="6733930" y="124568"/>
          <a:ext cx="3957320" cy="365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Chart 4"/>
          <p:cNvGraphicFramePr>
            <a:graphicFrameLocks/>
          </p:cNvGraphicFramePr>
          <p:nvPr>
            <p:extLst>
              <p:ext uri="{D42A27DB-BD31-4B8C-83A1-F6EECF244321}">
                <p14:modId xmlns:p14="http://schemas.microsoft.com/office/powerpoint/2010/main" val="1798557527"/>
              </p:ext>
            </p:extLst>
          </p:nvPr>
        </p:nvGraphicFramePr>
        <p:xfrm>
          <a:off x="174171" y="715499"/>
          <a:ext cx="11829143" cy="6019130"/>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315740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p:cNvGraphicFramePr>
            <a:graphicFrameLocks/>
          </p:cNvGraphicFramePr>
          <p:nvPr>
            <p:extLst>
              <p:ext uri="{D42A27DB-BD31-4B8C-83A1-F6EECF244321}">
                <p14:modId xmlns:p14="http://schemas.microsoft.com/office/powerpoint/2010/main" val="3181827077"/>
              </p:ext>
            </p:extLst>
          </p:nvPr>
        </p:nvGraphicFramePr>
        <p:xfrm>
          <a:off x="647699" y="948907"/>
          <a:ext cx="10931930" cy="4392238"/>
        </p:xfrm>
        <a:graphic>
          <a:graphicData uri="http://schemas.openxmlformats.org/drawingml/2006/chart">
            <c:chart xmlns:c="http://schemas.openxmlformats.org/drawingml/2006/chart" xmlns:r="http://schemas.openxmlformats.org/officeDocument/2006/relationships" r:id="rId2"/>
          </a:graphicData>
        </a:graphic>
      </p:graphicFrame>
      <p:sp>
        <p:nvSpPr>
          <p:cNvPr id="4" name="Title 1"/>
          <p:cNvSpPr txBox="1">
            <a:spLocks/>
          </p:cNvSpPr>
          <p:nvPr/>
        </p:nvSpPr>
        <p:spPr>
          <a:xfrm>
            <a:off x="0" y="11983"/>
            <a:ext cx="8839200" cy="590931"/>
          </a:xfrm>
          <a:prstGeom prst="rect">
            <a:avLst/>
          </a:prstGeom>
          <a:noFill/>
        </p:spPr>
        <p:txBody>
          <a:bodyPr wrap="square" rtlCol="0">
            <a:spAutoFit/>
          </a:bodyPr>
          <a:lstStyle>
            <a:lvl1pPr algn="l" defTabSz="914400" rtl="0" eaLnBrk="1" fontAlgn="base" latinLnBrk="0" hangingPunct="1">
              <a:lnSpc>
                <a:spcPct val="90000"/>
              </a:lnSpc>
              <a:spcBef>
                <a:spcPct val="0"/>
              </a:spcBef>
              <a:spcAft>
                <a:spcPct val="0"/>
              </a:spcAft>
              <a:buNone/>
              <a:defRPr lang="en-ID" sz="3197" kern="1200" dirty="0">
                <a:solidFill>
                  <a:srgbClr val="4D4D4D"/>
                </a:solidFill>
                <a:latin typeface="Lato" panose="020F0502020204030203" pitchFamily="34" charset="0"/>
                <a:ea typeface="+mj-ea"/>
                <a:cs typeface="Arial" panose="020B0604020202020204" pitchFamily="34" charset="0"/>
              </a:defRPr>
            </a:lvl1pPr>
          </a:lstStyle>
          <a:p>
            <a:r>
              <a:rPr lang="en-US" sz="3600" b="1" dirty="0" smtClean="0">
                <a:solidFill>
                  <a:srgbClr val="002060"/>
                </a:solidFill>
                <a:latin typeface="Calibri" pitchFamily="34" charset="0"/>
                <a:ea typeface="+mn-ea"/>
                <a:cs typeface="Calibri" pitchFamily="34" charset="0"/>
              </a:rPr>
              <a:t>Untouched Files Weekly Trend</a:t>
            </a:r>
            <a:endParaRPr lang="en-US" sz="3600" b="1" dirty="0">
              <a:solidFill>
                <a:srgbClr val="002060"/>
              </a:solidFill>
              <a:latin typeface="Calibri" pitchFamily="34" charset="0"/>
              <a:ea typeface="+mn-ea"/>
              <a:cs typeface="Calibri" pitchFamily="34" charset="0"/>
            </a:endParaRPr>
          </a:p>
        </p:txBody>
      </p:sp>
    </p:spTree>
    <p:extLst>
      <p:ext uri="{BB962C8B-B14F-4D97-AF65-F5344CB8AC3E}">
        <p14:creationId xmlns:p14="http://schemas.microsoft.com/office/powerpoint/2010/main" val="3247836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0" y="2728071"/>
            <a:ext cx="12192000" cy="646331"/>
          </a:xfrm>
          <a:prstGeom prst="rect">
            <a:avLst/>
          </a:prstGeom>
          <a:noFill/>
        </p:spPr>
        <p:txBody>
          <a:bodyPr wrap="square" rtlCol="0">
            <a:spAutoFit/>
          </a:bodyPr>
          <a:lstStyle/>
          <a:p>
            <a:pPr algn="ctr"/>
            <a:r>
              <a:rPr lang="en-US" sz="3600" b="1" dirty="0">
                <a:solidFill>
                  <a:srgbClr val="002060"/>
                </a:solidFill>
                <a:latin typeface="Calibri" pitchFamily="34" charset="0"/>
                <a:cs typeface="Calibri" pitchFamily="34" charset="0"/>
              </a:rPr>
              <a:t>ANALYZE</a:t>
            </a:r>
          </a:p>
        </p:txBody>
      </p:sp>
    </p:spTree>
    <p:extLst>
      <p:ext uri="{BB962C8B-B14F-4D97-AF65-F5344CB8AC3E}">
        <p14:creationId xmlns:p14="http://schemas.microsoft.com/office/powerpoint/2010/main" val="3838417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430209" y="254639"/>
            <a:ext cx="9694232" cy="480131"/>
          </a:xfrm>
          <a:prstGeom prst="rect">
            <a:avLst/>
          </a:prstGeom>
        </p:spPr>
        <p:txBody>
          <a:bodyPr/>
          <a:lstStyle>
            <a:lvl1pPr algn="l" defTabSz="914400" rtl="0" eaLnBrk="1" fontAlgn="base" latinLnBrk="0" hangingPunct="1">
              <a:lnSpc>
                <a:spcPct val="90000"/>
              </a:lnSpc>
              <a:spcBef>
                <a:spcPct val="0"/>
              </a:spcBef>
              <a:spcAft>
                <a:spcPct val="0"/>
              </a:spcAft>
              <a:buNone/>
              <a:defRPr lang="en-ID" sz="3197" kern="1200" dirty="0">
                <a:solidFill>
                  <a:srgbClr val="4D4D4D"/>
                </a:solidFill>
                <a:latin typeface="Lato" panose="020F0502020204030203" pitchFamily="34" charset="0"/>
                <a:ea typeface="+mj-ea"/>
                <a:cs typeface="Arial" panose="020B0604020202020204" pitchFamily="34" charset="0"/>
              </a:defRPr>
            </a:lvl1pPr>
          </a:lstStyle>
          <a:p>
            <a:r>
              <a:rPr lang="en-US" sz="2800" smtClean="0">
                <a:solidFill>
                  <a:srgbClr val="002060"/>
                </a:solidFill>
                <a:latin typeface="Calibri" pitchFamily="34" charset="0"/>
                <a:cs typeface="Calibri" pitchFamily="34" charset="0"/>
              </a:rPr>
              <a:t>Pareto Level 1</a:t>
            </a:r>
            <a:endParaRPr lang="en-US"/>
          </a:p>
        </p:txBody>
      </p:sp>
      <p:graphicFrame>
        <p:nvGraphicFramePr>
          <p:cNvPr id="4" name="Chart 3"/>
          <p:cNvGraphicFramePr>
            <a:graphicFrameLocks/>
          </p:cNvGraphicFramePr>
          <p:nvPr>
            <p:extLst>
              <p:ext uri="{D42A27DB-BD31-4B8C-83A1-F6EECF244321}">
                <p14:modId xmlns:p14="http://schemas.microsoft.com/office/powerpoint/2010/main" val="3533649961"/>
              </p:ext>
            </p:extLst>
          </p:nvPr>
        </p:nvGraphicFramePr>
        <p:xfrm>
          <a:off x="-61912" y="1102518"/>
          <a:ext cx="12315825" cy="46529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28189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430209" y="254639"/>
            <a:ext cx="9694232" cy="480131"/>
          </a:xfrm>
          <a:prstGeom prst="rect">
            <a:avLst/>
          </a:prstGeom>
        </p:spPr>
        <p:txBody>
          <a:bodyPr vert="horz" wrap="square" lIns="91440" tIns="45720" rIns="91440" bIns="45720" rtlCol="0" anchor="t" anchorCtr="0">
            <a:spAutoFit/>
          </a:bodyPr>
          <a:lstStyle>
            <a:lvl1pPr algn="l" defTabSz="914400" rtl="0" eaLnBrk="1" latinLnBrk="0" hangingPunct="1">
              <a:lnSpc>
                <a:spcPct val="90000"/>
              </a:lnSpc>
              <a:spcBef>
                <a:spcPct val="0"/>
              </a:spcBef>
              <a:buNone/>
              <a:defRPr sz="2600" b="1" kern="1200">
                <a:solidFill>
                  <a:srgbClr val="4D4D4D"/>
                </a:solidFill>
                <a:latin typeface="+mj-lt"/>
                <a:ea typeface="+mj-ea"/>
                <a:cs typeface="Arial" panose="020B0604020202020204" pitchFamily="34" charset="0"/>
              </a:defRPr>
            </a:lvl1pPr>
          </a:lstStyle>
          <a:p>
            <a:r>
              <a:rPr lang="en-US" sz="2800" dirty="0" smtClean="0">
                <a:solidFill>
                  <a:srgbClr val="002060"/>
                </a:solidFill>
                <a:latin typeface="Calibri" pitchFamily="34" charset="0"/>
                <a:cs typeface="Calibri" pitchFamily="34" charset="0"/>
              </a:rPr>
              <a:t>Pareto Level 2</a:t>
            </a:r>
            <a:endParaRPr lang="en-US" dirty="0"/>
          </a:p>
        </p:txBody>
      </p:sp>
      <p:graphicFrame>
        <p:nvGraphicFramePr>
          <p:cNvPr id="4" name="Chart 3"/>
          <p:cNvGraphicFramePr>
            <a:graphicFrameLocks/>
          </p:cNvGraphicFramePr>
          <p:nvPr>
            <p:extLst>
              <p:ext uri="{D42A27DB-BD31-4B8C-83A1-F6EECF244321}">
                <p14:modId xmlns:p14="http://schemas.microsoft.com/office/powerpoint/2010/main" val="2434528403"/>
              </p:ext>
            </p:extLst>
          </p:nvPr>
        </p:nvGraphicFramePr>
        <p:xfrm>
          <a:off x="90312" y="1106311"/>
          <a:ext cx="11785600" cy="481419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198538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430209" y="254639"/>
            <a:ext cx="9694232" cy="480131"/>
          </a:xfrm>
          <a:prstGeom prst="rect">
            <a:avLst/>
          </a:prstGeom>
        </p:spPr>
        <p:txBody>
          <a:bodyPr vert="horz" wrap="square" lIns="91440" tIns="45720" rIns="91440" bIns="45720" rtlCol="0" anchor="t" anchorCtr="0">
            <a:spAutoFit/>
          </a:bodyPr>
          <a:lstStyle>
            <a:lvl1pPr algn="l" defTabSz="914400" rtl="0" eaLnBrk="1" latinLnBrk="0" hangingPunct="1">
              <a:lnSpc>
                <a:spcPct val="90000"/>
              </a:lnSpc>
              <a:spcBef>
                <a:spcPct val="0"/>
              </a:spcBef>
              <a:buNone/>
              <a:defRPr sz="2600" b="1" kern="1200">
                <a:solidFill>
                  <a:srgbClr val="4D4D4D"/>
                </a:solidFill>
                <a:latin typeface="+mj-lt"/>
                <a:ea typeface="+mj-ea"/>
                <a:cs typeface="Arial" panose="020B0604020202020204" pitchFamily="34" charset="0"/>
              </a:defRPr>
            </a:lvl1pPr>
          </a:lstStyle>
          <a:p>
            <a:r>
              <a:rPr lang="en-US" sz="2800" dirty="0" smtClean="0">
                <a:solidFill>
                  <a:srgbClr val="002060"/>
                </a:solidFill>
                <a:latin typeface="Calibri" pitchFamily="34" charset="0"/>
                <a:cs typeface="Calibri" pitchFamily="34" charset="0"/>
              </a:rPr>
              <a:t>Pareto Level 3</a:t>
            </a:r>
            <a:endParaRPr lang="en-US" dirty="0"/>
          </a:p>
        </p:txBody>
      </p:sp>
      <p:graphicFrame>
        <p:nvGraphicFramePr>
          <p:cNvPr id="6" name="Chart 5"/>
          <p:cNvGraphicFramePr>
            <a:graphicFrameLocks/>
          </p:cNvGraphicFramePr>
          <p:nvPr>
            <p:extLst>
              <p:ext uri="{D42A27DB-BD31-4B8C-83A1-F6EECF244321}">
                <p14:modId xmlns:p14="http://schemas.microsoft.com/office/powerpoint/2010/main" val="144231444"/>
              </p:ext>
            </p:extLst>
          </p:nvPr>
        </p:nvGraphicFramePr>
        <p:xfrm>
          <a:off x="293511" y="1027289"/>
          <a:ext cx="11751733" cy="503484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795320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txBox="1">
            <a:spLocks/>
          </p:cNvSpPr>
          <p:nvPr/>
        </p:nvSpPr>
        <p:spPr>
          <a:xfrm>
            <a:off x="434546" y="117990"/>
            <a:ext cx="10515600" cy="747949"/>
          </a:xfrm>
          <a:prstGeom prst="rect">
            <a:avLst/>
          </a:prstGeom>
        </p:spPr>
        <p:style>
          <a:lnRef idx="1">
            <a:schemeClr val="accent1"/>
          </a:lnRef>
          <a:fillRef idx="2">
            <a:schemeClr val="accent1"/>
          </a:fillRef>
          <a:effectRef idx="1">
            <a:schemeClr val="accent1"/>
          </a:effectRef>
          <a:fontRef idx="minor">
            <a:schemeClr val="dk1"/>
          </a:fontRef>
        </p:style>
        <p:txBody>
          <a:bodyPr/>
          <a:lstStyle>
            <a:lvl1pPr algn="l" defTabSz="914400" rtl="0" eaLnBrk="1" fontAlgn="base" latinLnBrk="0" hangingPunct="1">
              <a:lnSpc>
                <a:spcPct val="90000"/>
              </a:lnSpc>
              <a:spcBef>
                <a:spcPct val="0"/>
              </a:spcBef>
              <a:spcAft>
                <a:spcPct val="0"/>
              </a:spcAft>
              <a:buNone/>
              <a:defRPr lang="en-ID" sz="3197" kern="1200" dirty="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US" smtClean="0"/>
              <a:t>Ishikawa Diagram (Cause and Effect Diagram)</a:t>
            </a:r>
            <a:endParaRPr lang="en-US"/>
          </a:p>
        </p:txBody>
      </p:sp>
      <p:sp>
        <p:nvSpPr>
          <p:cNvPr id="25" name="Rectangle 24"/>
          <p:cNvSpPr/>
          <p:nvPr/>
        </p:nvSpPr>
        <p:spPr>
          <a:xfrm>
            <a:off x="1293340" y="3990822"/>
            <a:ext cx="9045146"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96562" y="3468130"/>
            <a:ext cx="1046206" cy="96382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Cause</a:t>
            </a:r>
            <a:endParaRPr lang="en-US" dirty="0"/>
          </a:p>
        </p:txBody>
      </p:sp>
      <p:sp>
        <p:nvSpPr>
          <p:cNvPr id="27" name="Pentagon 26"/>
          <p:cNvSpPr/>
          <p:nvPr/>
        </p:nvSpPr>
        <p:spPr>
          <a:xfrm>
            <a:off x="9555892" y="3410464"/>
            <a:ext cx="1911178" cy="1079157"/>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Untouched</a:t>
            </a:r>
            <a:endParaRPr lang="en-US" dirty="0"/>
          </a:p>
        </p:txBody>
      </p:sp>
      <p:cxnSp>
        <p:nvCxnSpPr>
          <p:cNvPr id="28" name="Straight Connector 27"/>
          <p:cNvCxnSpPr/>
          <p:nvPr/>
        </p:nvCxnSpPr>
        <p:spPr>
          <a:xfrm>
            <a:off x="2652584" y="1523998"/>
            <a:ext cx="889686" cy="2372497"/>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185719" y="1523999"/>
            <a:ext cx="889686" cy="2372497"/>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7718854" y="1523999"/>
            <a:ext cx="889686" cy="2372497"/>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a:off x="2734961" y="4135710"/>
            <a:ext cx="807309" cy="232986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H="1">
            <a:off x="7760042" y="4130867"/>
            <a:ext cx="807309" cy="232986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H="1">
            <a:off x="5247501" y="4130867"/>
            <a:ext cx="807309" cy="232986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1581665" y="1525447"/>
            <a:ext cx="961768" cy="1226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Environment</a:t>
            </a:r>
            <a:endParaRPr lang="en-US" sz="1000" dirty="0"/>
          </a:p>
        </p:txBody>
      </p:sp>
      <p:sp>
        <p:nvSpPr>
          <p:cNvPr id="35" name="Rectangle 34"/>
          <p:cNvSpPr/>
          <p:nvPr/>
        </p:nvSpPr>
        <p:spPr>
          <a:xfrm>
            <a:off x="6635578" y="1540955"/>
            <a:ext cx="864973" cy="107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Method</a:t>
            </a:r>
            <a:endParaRPr lang="en-US" sz="1000" dirty="0"/>
          </a:p>
        </p:txBody>
      </p:sp>
      <p:sp>
        <p:nvSpPr>
          <p:cNvPr id="36" name="Rectangle 35"/>
          <p:cNvSpPr/>
          <p:nvPr/>
        </p:nvSpPr>
        <p:spPr>
          <a:xfrm>
            <a:off x="4065373" y="1540955"/>
            <a:ext cx="864973" cy="107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Man</a:t>
            </a:r>
            <a:endParaRPr lang="en-US" sz="1000" dirty="0"/>
          </a:p>
        </p:txBody>
      </p:sp>
      <p:sp>
        <p:nvSpPr>
          <p:cNvPr id="37" name="Rectangle 36"/>
          <p:cNvSpPr/>
          <p:nvPr/>
        </p:nvSpPr>
        <p:spPr>
          <a:xfrm>
            <a:off x="6203092" y="6353633"/>
            <a:ext cx="864973" cy="107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Material</a:t>
            </a:r>
            <a:endParaRPr lang="en-US" sz="1000" dirty="0"/>
          </a:p>
        </p:txBody>
      </p:sp>
      <p:sp>
        <p:nvSpPr>
          <p:cNvPr id="38" name="Rectangle 37"/>
          <p:cNvSpPr/>
          <p:nvPr/>
        </p:nvSpPr>
        <p:spPr>
          <a:xfrm>
            <a:off x="3962399" y="6353633"/>
            <a:ext cx="864973" cy="107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Machine</a:t>
            </a:r>
            <a:endParaRPr lang="en-US" sz="1000" dirty="0"/>
          </a:p>
        </p:txBody>
      </p:sp>
      <p:sp>
        <p:nvSpPr>
          <p:cNvPr id="39" name="Rectangle 38"/>
          <p:cNvSpPr/>
          <p:nvPr/>
        </p:nvSpPr>
        <p:spPr>
          <a:xfrm>
            <a:off x="1499616" y="6353633"/>
            <a:ext cx="1043816" cy="107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t>Measurement</a:t>
            </a:r>
            <a:endParaRPr lang="en-US" sz="1000" dirty="0"/>
          </a:p>
        </p:txBody>
      </p:sp>
      <p:sp>
        <p:nvSpPr>
          <p:cNvPr id="40" name="TextBox 39"/>
          <p:cNvSpPr txBox="1"/>
          <p:nvPr/>
        </p:nvSpPr>
        <p:spPr>
          <a:xfrm>
            <a:off x="3691702" y="1662368"/>
            <a:ext cx="1775860" cy="2708434"/>
          </a:xfrm>
          <a:prstGeom prst="rect">
            <a:avLst/>
          </a:prstGeom>
          <a:noFill/>
        </p:spPr>
        <p:txBody>
          <a:bodyPr wrap="square" rtlCol="0">
            <a:spAutoFit/>
          </a:bodyPr>
          <a:lstStyle/>
          <a:p>
            <a:pPr marL="171450" indent="-171450">
              <a:buFont typeface="Arial" panose="020B0604020202020204" pitchFamily="34" charset="0"/>
              <a:buChar char="•"/>
            </a:pPr>
            <a:r>
              <a:rPr lang="en-US" sz="1000" dirty="0" smtClean="0"/>
              <a:t>Average Handing Time</a:t>
            </a:r>
            <a:endParaRPr lang="en-US" sz="1000" dirty="0"/>
          </a:p>
          <a:p>
            <a:pPr marL="171450" indent="-171450">
              <a:buFont typeface="Arial" panose="020B0604020202020204" pitchFamily="34" charset="0"/>
              <a:buChar char="•"/>
            </a:pPr>
            <a:r>
              <a:rPr lang="en-US" sz="1000" dirty="0" smtClean="0"/>
              <a:t>Incorrect Latest Action made</a:t>
            </a:r>
          </a:p>
          <a:p>
            <a:pPr marL="171450" indent="-171450">
              <a:buFont typeface="Arial" panose="020B0604020202020204" pitchFamily="34" charset="0"/>
              <a:buChar char="•"/>
            </a:pPr>
            <a:r>
              <a:rPr lang="en-US" sz="1000" dirty="0" smtClean="0"/>
              <a:t>No Client Facing note updated</a:t>
            </a:r>
          </a:p>
          <a:p>
            <a:pPr marL="171450" indent="-171450">
              <a:buFont typeface="Arial" panose="020B0604020202020204" pitchFamily="34" charset="0"/>
              <a:buChar char="•"/>
            </a:pPr>
            <a:r>
              <a:rPr lang="en-US" sz="1000" dirty="0" smtClean="0"/>
              <a:t>Failure to claim all the assigned file for the day.</a:t>
            </a:r>
          </a:p>
          <a:p>
            <a:pPr marL="171450" indent="-171450">
              <a:buFont typeface="Arial" panose="020B0604020202020204" pitchFamily="34" charset="0"/>
              <a:buChar char="•"/>
            </a:pPr>
            <a:r>
              <a:rPr lang="en-US" sz="1000" dirty="0" smtClean="0"/>
              <a:t>Forgotten to make a valid attempt</a:t>
            </a:r>
          </a:p>
          <a:p>
            <a:pPr marL="171450" indent="-171450">
              <a:buFont typeface="Arial" panose="020B0604020202020204" pitchFamily="34" charset="0"/>
              <a:buChar char="•"/>
            </a:pPr>
            <a:r>
              <a:rPr lang="en-US" sz="1000" dirty="0" smtClean="0"/>
              <a:t>Incorrect Workflow</a:t>
            </a:r>
          </a:p>
          <a:p>
            <a:pPr marL="171450" indent="-171450">
              <a:buFont typeface="Arial" panose="020B0604020202020204" pitchFamily="34" charset="0"/>
              <a:buChar char="•"/>
            </a:pPr>
            <a:r>
              <a:rPr lang="en-US" sz="1000" dirty="0" smtClean="0"/>
              <a:t>Misinterpreted the File Scenario.</a:t>
            </a:r>
          </a:p>
          <a:p>
            <a:pPr marL="171450" indent="-171450">
              <a:buFont typeface="Arial" panose="020B0604020202020204" pitchFamily="34" charset="0"/>
              <a:buChar char="•"/>
            </a:pPr>
            <a:r>
              <a:rPr lang="en-US" sz="1000" dirty="0" smtClean="0"/>
              <a:t>Oversight on Rush/Critical/IB/VCM Emails</a:t>
            </a:r>
            <a:endParaRPr lang="en-US" sz="1000" dirty="0"/>
          </a:p>
          <a:p>
            <a:endParaRPr lang="en-US" sz="1000" dirty="0" smtClean="0"/>
          </a:p>
          <a:p>
            <a:endParaRPr lang="en-US" sz="1000" dirty="0"/>
          </a:p>
        </p:txBody>
      </p:sp>
      <p:sp>
        <p:nvSpPr>
          <p:cNvPr id="41" name="TextBox 40"/>
          <p:cNvSpPr txBox="1"/>
          <p:nvPr/>
        </p:nvSpPr>
        <p:spPr>
          <a:xfrm>
            <a:off x="3676560" y="4683589"/>
            <a:ext cx="1493108" cy="1631216"/>
          </a:xfrm>
          <a:prstGeom prst="rect">
            <a:avLst/>
          </a:prstGeom>
          <a:noFill/>
        </p:spPr>
        <p:txBody>
          <a:bodyPr wrap="square" rtlCol="0">
            <a:spAutoFit/>
          </a:bodyPr>
          <a:lstStyle/>
          <a:p>
            <a:pPr marL="171450" indent="-171450">
              <a:buFont typeface="Arial" panose="020B0604020202020204" pitchFamily="34" charset="0"/>
              <a:buChar char="•"/>
            </a:pPr>
            <a:r>
              <a:rPr lang="en-US" sz="1000" dirty="0" smtClean="0"/>
              <a:t>Portal Issue / System is down</a:t>
            </a:r>
          </a:p>
          <a:p>
            <a:pPr marL="171450" indent="-171450">
              <a:buFont typeface="Arial" panose="020B0604020202020204" pitchFamily="34" charset="0"/>
              <a:buChar char="•"/>
            </a:pPr>
            <a:r>
              <a:rPr lang="en-US" sz="1000" dirty="0" smtClean="0"/>
              <a:t>Internet Issue</a:t>
            </a:r>
          </a:p>
          <a:p>
            <a:pPr marL="171450" indent="-171450">
              <a:buFont typeface="Arial" panose="020B0604020202020204" pitchFamily="34" charset="0"/>
              <a:buChar char="•"/>
            </a:pPr>
            <a:r>
              <a:rPr lang="en-US" sz="1000" dirty="0" smtClean="0"/>
              <a:t>Power outage.</a:t>
            </a:r>
          </a:p>
          <a:p>
            <a:pPr marL="171450" indent="-171450">
              <a:buFont typeface="Arial" panose="020B0604020202020204" pitchFamily="34" charset="0"/>
              <a:buChar char="•"/>
            </a:pPr>
            <a:r>
              <a:rPr lang="en-US" sz="1000" dirty="0" smtClean="0"/>
              <a:t>NT Lock</a:t>
            </a:r>
          </a:p>
          <a:p>
            <a:pPr marL="171450" indent="-171450">
              <a:buFont typeface="Arial" panose="020B0604020202020204" pitchFamily="34" charset="0"/>
              <a:buChar char="•"/>
            </a:pPr>
            <a:r>
              <a:rPr lang="en-US" sz="1000" dirty="0" smtClean="0"/>
              <a:t>Forgot Password/Credential</a:t>
            </a:r>
          </a:p>
          <a:p>
            <a:pPr marL="171450" indent="-171450">
              <a:buFont typeface="Arial" panose="020B0604020202020204" pitchFamily="34" charset="0"/>
              <a:buChar char="•"/>
            </a:pPr>
            <a:endParaRPr lang="en-US" sz="1000" dirty="0"/>
          </a:p>
          <a:p>
            <a:pPr marL="171450" indent="-171450">
              <a:buFont typeface="Arial" panose="020B0604020202020204" pitchFamily="34" charset="0"/>
              <a:buChar char="•"/>
            </a:pPr>
            <a:endParaRPr lang="en-US" sz="1000" dirty="0" smtClean="0"/>
          </a:p>
          <a:p>
            <a:endParaRPr lang="en-US" sz="1000" dirty="0"/>
          </a:p>
        </p:txBody>
      </p:sp>
      <p:sp>
        <p:nvSpPr>
          <p:cNvPr id="42" name="TextBox 41"/>
          <p:cNvSpPr txBox="1"/>
          <p:nvPr/>
        </p:nvSpPr>
        <p:spPr>
          <a:xfrm>
            <a:off x="6137188" y="4711021"/>
            <a:ext cx="1493108" cy="1477328"/>
          </a:xfrm>
          <a:prstGeom prst="rect">
            <a:avLst/>
          </a:prstGeom>
          <a:noFill/>
        </p:spPr>
        <p:txBody>
          <a:bodyPr wrap="square" rtlCol="0">
            <a:spAutoFit/>
          </a:bodyPr>
          <a:lstStyle/>
          <a:p>
            <a:pPr marL="171450" indent="-171450">
              <a:buFont typeface="Arial" panose="020B0604020202020204" pitchFamily="34" charset="0"/>
              <a:buChar char="•"/>
            </a:pPr>
            <a:r>
              <a:rPr lang="en-US" sz="1000" dirty="0" smtClean="0"/>
              <a:t>No Specific instruction in SOP for given scenario</a:t>
            </a:r>
          </a:p>
          <a:p>
            <a:pPr marL="171450" indent="-171450">
              <a:buFont typeface="Arial" panose="020B0604020202020204" pitchFamily="34" charset="0"/>
              <a:buChar char="•"/>
            </a:pPr>
            <a:r>
              <a:rPr lang="en-US" sz="1000" dirty="0" smtClean="0"/>
              <a:t>No auto-populate latest action note for outbound emails sent to the candidate.</a:t>
            </a:r>
            <a:endParaRPr lang="en-US" sz="1000" dirty="0"/>
          </a:p>
          <a:p>
            <a:endParaRPr lang="en-US" sz="1000" dirty="0" smtClean="0"/>
          </a:p>
          <a:p>
            <a:endParaRPr lang="en-US" sz="1000" dirty="0"/>
          </a:p>
        </p:txBody>
      </p:sp>
      <p:sp>
        <p:nvSpPr>
          <p:cNvPr id="43" name="TextBox 42"/>
          <p:cNvSpPr txBox="1"/>
          <p:nvPr/>
        </p:nvSpPr>
        <p:spPr>
          <a:xfrm>
            <a:off x="1372630" y="1785750"/>
            <a:ext cx="1493108" cy="1785104"/>
          </a:xfrm>
          <a:prstGeom prst="rect">
            <a:avLst/>
          </a:prstGeom>
          <a:noFill/>
        </p:spPr>
        <p:txBody>
          <a:bodyPr wrap="square" rtlCol="0">
            <a:spAutoFit/>
          </a:bodyPr>
          <a:lstStyle/>
          <a:p>
            <a:pPr marL="171450" indent="-171450">
              <a:buFont typeface="Arial" panose="020B0604020202020204" pitchFamily="34" charset="0"/>
              <a:buChar char="•"/>
            </a:pPr>
            <a:r>
              <a:rPr lang="en-US" sz="1000" dirty="0" smtClean="0"/>
              <a:t>Rush hour on Shuttle Schedule</a:t>
            </a:r>
            <a:endParaRPr lang="en-US" sz="1000" dirty="0"/>
          </a:p>
          <a:p>
            <a:pPr marL="171450" indent="-171450">
              <a:buFont typeface="Arial" panose="020B0604020202020204" pitchFamily="34" charset="0"/>
              <a:buChar char="•"/>
            </a:pPr>
            <a:r>
              <a:rPr lang="en-US" sz="1000" dirty="0" smtClean="0"/>
              <a:t>Typhoon</a:t>
            </a:r>
          </a:p>
          <a:p>
            <a:pPr marL="171450" indent="-171450">
              <a:buFont typeface="Arial" panose="020B0604020202020204" pitchFamily="34" charset="0"/>
              <a:buChar char="•"/>
            </a:pPr>
            <a:r>
              <a:rPr lang="en-US" sz="1000" dirty="0" smtClean="0"/>
              <a:t>Peer pressure - </a:t>
            </a:r>
            <a:r>
              <a:rPr lang="en-US" sz="1000" dirty="0"/>
              <a:t>Colleagues/Friends who were able to finish the file ahead of them.</a:t>
            </a:r>
          </a:p>
          <a:p>
            <a:pPr marL="171450" indent="-171450">
              <a:buFont typeface="Arial" panose="020B0604020202020204" pitchFamily="34" charset="0"/>
              <a:buChar char="•"/>
            </a:pPr>
            <a:endParaRPr lang="en-US" sz="1000" dirty="0"/>
          </a:p>
          <a:p>
            <a:endParaRPr lang="en-US" sz="1000" dirty="0" smtClean="0"/>
          </a:p>
          <a:p>
            <a:endParaRPr lang="en-US" sz="1000" dirty="0"/>
          </a:p>
        </p:txBody>
      </p:sp>
      <p:sp>
        <p:nvSpPr>
          <p:cNvPr id="44" name="TextBox 43"/>
          <p:cNvSpPr txBox="1"/>
          <p:nvPr/>
        </p:nvSpPr>
        <p:spPr>
          <a:xfrm>
            <a:off x="6079522" y="1816257"/>
            <a:ext cx="1493108" cy="2400657"/>
          </a:xfrm>
          <a:prstGeom prst="rect">
            <a:avLst/>
          </a:prstGeom>
          <a:noFill/>
        </p:spPr>
        <p:txBody>
          <a:bodyPr wrap="square" rtlCol="0">
            <a:spAutoFit/>
          </a:bodyPr>
          <a:lstStyle/>
          <a:p>
            <a:pPr marL="171450" indent="-171450">
              <a:buFont typeface="Arial" panose="020B0604020202020204" pitchFamily="34" charset="0"/>
              <a:buChar char="•"/>
            </a:pPr>
            <a:r>
              <a:rPr lang="en-US" sz="1000" dirty="0" smtClean="0"/>
              <a:t>Military Files</a:t>
            </a:r>
          </a:p>
          <a:p>
            <a:pPr marL="171450" indent="-171450">
              <a:buFont typeface="Arial" panose="020B0604020202020204" pitchFamily="34" charset="0"/>
              <a:buChar char="•"/>
            </a:pPr>
            <a:r>
              <a:rPr lang="en-US" sz="1000" dirty="0" smtClean="0"/>
              <a:t>Files pending with 900 Team</a:t>
            </a:r>
          </a:p>
          <a:p>
            <a:pPr marL="171450" indent="-171450">
              <a:buFont typeface="Arial" panose="020B0604020202020204" pitchFamily="34" charset="0"/>
              <a:buChar char="•"/>
            </a:pPr>
            <a:r>
              <a:rPr lang="en-US" sz="1000" dirty="0" smtClean="0"/>
              <a:t>Postal Mail</a:t>
            </a:r>
          </a:p>
          <a:p>
            <a:pPr marL="171450" indent="-171450">
              <a:buFont typeface="Arial" panose="020B0604020202020204" pitchFamily="34" charset="0"/>
              <a:buChar char="•"/>
            </a:pPr>
            <a:r>
              <a:rPr lang="en-US" sz="1000" dirty="0" smtClean="0"/>
              <a:t>International Team</a:t>
            </a:r>
          </a:p>
          <a:p>
            <a:pPr marL="171450" indent="-171450">
              <a:buFont typeface="Arial" panose="020B0604020202020204" pitchFamily="34" charset="0"/>
              <a:buChar char="•"/>
            </a:pPr>
            <a:r>
              <a:rPr lang="en-US" sz="1000" dirty="0" smtClean="0"/>
              <a:t>Spanish Team</a:t>
            </a:r>
          </a:p>
          <a:p>
            <a:pPr marL="171450" indent="-171450">
              <a:buFont typeface="Arial" panose="020B0604020202020204" pitchFamily="34" charset="0"/>
              <a:buChar char="•"/>
            </a:pPr>
            <a:r>
              <a:rPr lang="en-US" sz="1000" dirty="0" smtClean="0"/>
              <a:t>Manual Fax Team</a:t>
            </a:r>
          </a:p>
          <a:p>
            <a:pPr marL="171450" indent="-171450">
              <a:buFont typeface="Arial" panose="020B0604020202020204" pitchFamily="34" charset="0"/>
              <a:buChar char="•"/>
            </a:pPr>
            <a:r>
              <a:rPr lang="en-US" sz="1000" dirty="0" smtClean="0"/>
              <a:t>Files consulted with Sterling  QA or Client.</a:t>
            </a:r>
          </a:p>
          <a:p>
            <a:pPr marL="171450" indent="-171450">
              <a:buFont typeface="Arial" panose="020B0604020202020204" pitchFamily="34" charset="0"/>
              <a:buChar char="•"/>
            </a:pPr>
            <a:endParaRPr lang="en-US" sz="1000" dirty="0"/>
          </a:p>
          <a:p>
            <a:pPr marL="171450" indent="-171450">
              <a:buFont typeface="Arial" panose="020B0604020202020204" pitchFamily="34" charset="0"/>
              <a:buChar char="•"/>
            </a:pPr>
            <a:endParaRPr lang="en-US" sz="1000" dirty="0" smtClean="0"/>
          </a:p>
          <a:p>
            <a:pPr marL="171450" indent="-171450">
              <a:buFont typeface="Arial" panose="020B0604020202020204" pitchFamily="34" charset="0"/>
              <a:buChar char="•"/>
            </a:pPr>
            <a:endParaRPr lang="en-US" sz="1000" dirty="0" smtClean="0"/>
          </a:p>
          <a:p>
            <a:endParaRPr lang="en-US" sz="1000" dirty="0"/>
          </a:p>
          <a:p>
            <a:endParaRPr lang="en-US" sz="1000" dirty="0" smtClean="0"/>
          </a:p>
          <a:p>
            <a:endParaRPr lang="en-US" sz="1000" dirty="0"/>
          </a:p>
        </p:txBody>
      </p:sp>
    </p:spTree>
    <p:extLst>
      <p:ext uri="{BB962C8B-B14F-4D97-AF65-F5344CB8AC3E}">
        <p14:creationId xmlns:p14="http://schemas.microsoft.com/office/powerpoint/2010/main" val="339274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0" y="0"/>
            <a:ext cx="7730836" cy="584775"/>
          </a:xfrm>
          <a:prstGeom prst="rect">
            <a:avLst/>
          </a:prstGeom>
          <a:noFill/>
        </p:spPr>
        <p:txBody>
          <a:bodyPr wrap="square" rtlCol="0">
            <a:spAutoFit/>
          </a:bodyPr>
          <a:lstStyle/>
          <a:p>
            <a:r>
              <a:rPr lang="en-US" sz="3200" b="1" dirty="0">
                <a:solidFill>
                  <a:srgbClr val="002060"/>
                </a:solidFill>
                <a:latin typeface="Calibri" pitchFamily="34" charset="0"/>
                <a:cs typeface="Calibri" pitchFamily="34" charset="0"/>
              </a:rPr>
              <a:t>Prioritizing </a:t>
            </a:r>
            <a:r>
              <a:rPr lang="en-US" sz="3200" b="1" dirty="0" err="1">
                <a:solidFill>
                  <a:srgbClr val="002060"/>
                </a:solidFill>
                <a:latin typeface="Calibri" pitchFamily="34" charset="0"/>
                <a:cs typeface="Calibri" pitchFamily="34" charset="0"/>
              </a:rPr>
              <a:t>Xs</a:t>
            </a:r>
            <a:r>
              <a:rPr lang="en-US" sz="3200" b="1" dirty="0">
                <a:solidFill>
                  <a:srgbClr val="002060"/>
                </a:solidFill>
                <a:latin typeface="Calibri" pitchFamily="34" charset="0"/>
                <a:cs typeface="Calibri" pitchFamily="34" charset="0"/>
              </a:rPr>
              <a:t> - Control Impact Matrix</a:t>
            </a:r>
          </a:p>
        </p:txBody>
      </p:sp>
      <p:graphicFrame>
        <p:nvGraphicFramePr>
          <p:cNvPr id="5" name="Diagram 4"/>
          <p:cNvGraphicFramePr/>
          <p:nvPr>
            <p:extLst>
              <p:ext uri="{D42A27DB-BD31-4B8C-83A1-F6EECF244321}">
                <p14:modId xmlns:p14="http://schemas.microsoft.com/office/powerpoint/2010/main" val="2906439869"/>
              </p:ext>
            </p:extLst>
          </p:nvPr>
        </p:nvGraphicFramePr>
        <p:xfrm>
          <a:off x="6811142" y="140285"/>
          <a:ext cx="3957320" cy="365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31456174"/>
              </p:ext>
            </p:extLst>
          </p:nvPr>
        </p:nvGraphicFramePr>
        <p:xfrm>
          <a:off x="459425" y="877595"/>
          <a:ext cx="11010917" cy="4727944"/>
        </p:xfrm>
        <a:graphic>
          <a:graphicData uri="http://schemas.openxmlformats.org/drawingml/2006/table">
            <a:tbl>
              <a:tblPr firstRow="1" bandRow="1">
                <a:tableStyleId>{5940675A-B579-460E-94D1-54222C63F5DA}</a:tableStyleId>
              </a:tblPr>
              <a:tblGrid>
                <a:gridCol w="839011"/>
                <a:gridCol w="812753"/>
                <a:gridCol w="4504765"/>
                <a:gridCol w="4854388"/>
              </a:tblGrid>
              <a:tr h="393531">
                <a:tc rowSpan="4">
                  <a:txBody>
                    <a:bodyPr/>
                    <a:lstStyle/>
                    <a:p>
                      <a:pPr algn="ctr"/>
                      <a:r>
                        <a:rPr lang="en-IN" sz="1300" b="1" dirty="0" smtClean="0">
                          <a:solidFill>
                            <a:schemeClr val="bg1"/>
                          </a:solidFill>
                        </a:rPr>
                        <a:t>IMPACT</a:t>
                      </a:r>
                      <a:endParaRPr lang="en-IN" sz="1300" b="1" dirty="0">
                        <a:solidFill>
                          <a:schemeClr val="bg1"/>
                        </a:solidFill>
                      </a:endParaRPr>
                    </a:p>
                  </a:txBody>
                  <a:tcPr vert="vert270">
                    <a:solidFill>
                      <a:schemeClr val="accent4">
                        <a:lumMod val="50000"/>
                      </a:schemeClr>
                    </a:solidFill>
                  </a:tcPr>
                </a:tc>
                <a:tc gridSpan="3">
                  <a:txBody>
                    <a:bodyPr/>
                    <a:lstStyle/>
                    <a:p>
                      <a:pPr algn="ctr"/>
                      <a:r>
                        <a:rPr lang="en-IN" sz="1300" b="1" dirty="0" smtClean="0">
                          <a:solidFill>
                            <a:schemeClr val="bg1"/>
                          </a:solidFill>
                        </a:rPr>
                        <a:t>CONTROL</a:t>
                      </a:r>
                      <a:endParaRPr lang="en-IN" sz="1300" b="1" dirty="0">
                        <a:solidFill>
                          <a:schemeClr val="bg1"/>
                        </a:solidFill>
                      </a:endParaRPr>
                    </a:p>
                  </a:txBody>
                  <a:tcPr>
                    <a:solidFill>
                      <a:schemeClr val="accent4">
                        <a:lumMod val="50000"/>
                      </a:schemeClr>
                    </a:solidFill>
                  </a:tcPr>
                </a:tc>
                <a:tc hMerge="1">
                  <a:txBody>
                    <a:bodyPr/>
                    <a:lstStyle/>
                    <a:p>
                      <a:endParaRPr lang="en-IN" dirty="0"/>
                    </a:p>
                  </a:txBody>
                  <a:tcPr/>
                </a:tc>
                <a:tc hMerge="1">
                  <a:txBody>
                    <a:bodyPr/>
                    <a:lstStyle/>
                    <a:p>
                      <a:endParaRPr lang="en-IN" dirty="0"/>
                    </a:p>
                  </a:txBody>
                  <a:tcPr/>
                </a:tc>
              </a:tr>
              <a:tr h="393531">
                <a:tc vMerge="1">
                  <a:txBody>
                    <a:bodyPr/>
                    <a:lstStyle/>
                    <a:p>
                      <a:endParaRPr lang="en-IN" dirty="0"/>
                    </a:p>
                  </a:txBody>
                  <a:tcPr/>
                </a:tc>
                <a:tc>
                  <a:txBody>
                    <a:bodyPr/>
                    <a:lstStyle/>
                    <a:p>
                      <a:endParaRPr lang="en-IN" sz="1200" dirty="0">
                        <a:latin typeface="+mn-lt"/>
                      </a:endParaRPr>
                    </a:p>
                  </a:txBody>
                  <a:tcPr/>
                </a:tc>
                <a:tc>
                  <a:txBody>
                    <a:bodyPr/>
                    <a:lstStyle/>
                    <a:p>
                      <a:r>
                        <a:rPr lang="en-IN" sz="1200" b="1" dirty="0" smtClean="0">
                          <a:latin typeface="+mn-lt"/>
                        </a:rPr>
                        <a:t>IN</a:t>
                      </a:r>
                      <a:r>
                        <a:rPr lang="en-IN" sz="1200" b="1" baseline="0" dirty="0" smtClean="0">
                          <a:latin typeface="+mn-lt"/>
                        </a:rPr>
                        <a:t> CONTROL</a:t>
                      </a:r>
                      <a:endParaRPr lang="en-IN" sz="1200" b="1" dirty="0">
                        <a:latin typeface="+mn-lt"/>
                      </a:endParaRPr>
                    </a:p>
                  </a:txBody>
                  <a:tcPr/>
                </a:tc>
                <a:tc>
                  <a:txBody>
                    <a:bodyPr/>
                    <a:lstStyle/>
                    <a:p>
                      <a:r>
                        <a:rPr lang="en-IN" sz="1200" b="1" dirty="0" smtClean="0">
                          <a:latin typeface="+mn-lt"/>
                        </a:rPr>
                        <a:t>OUT</a:t>
                      </a:r>
                      <a:r>
                        <a:rPr lang="en-IN" sz="1200" b="1" baseline="0" dirty="0" smtClean="0">
                          <a:latin typeface="+mn-lt"/>
                        </a:rPr>
                        <a:t> OF CONTROL</a:t>
                      </a:r>
                      <a:endParaRPr lang="en-IN" sz="1200" b="1" dirty="0">
                        <a:latin typeface="+mn-lt"/>
                      </a:endParaRPr>
                    </a:p>
                  </a:txBody>
                  <a:tcPr/>
                </a:tc>
              </a:tr>
              <a:tr h="2386402">
                <a:tc vMerge="1">
                  <a:txBody>
                    <a:bodyPr/>
                    <a:lstStyle/>
                    <a:p>
                      <a:endParaRPr lang="en-IN" dirty="0"/>
                    </a:p>
                  </a:txBody>
                  <a:tcPr/>
                </a:tc>
                <a:tc>
                  <a:txBody>
                    <a:bodyPr/>
                    <a:lstStyle/>
                    <a:p>
                      <a:r>
                        <a:rPr lang="en-IN" sz="1200" b="1" dirty="0" smtClean="0">
                          <a:latin typeface="+mn-lt"/>
                        </a:rPr>
                        <a:t>HIGH</a:t>
                      </a:r>
                      <a:endParaRPr lang="en-IN" sz="1200" b="1" dirty="0">
                        <a:latin typeface="+mn-lt"/>
                      </a:endParaRPr>
                    </a:p>
                  </a:txBody>
                  <a:tcPr/>
                </a:tc>
                <a:tc>
                  <a:txBody>
                    <a:bodyPr/>
                    <a:lstStyle/>
                    <a:p>
                      <a:pPr marL="0" indent="0">
                        <a:buFont typeface="Arial" panose="020B0604020202020204" pitchFamily="34" charset="0"/>
                        <a:buNone/>
                      </a:pPr>
                      <a:r>
                        <a:rPr lang="en-US" sz="1200" dirty="0" smtClean="0">
                          <a:latin typeface="+mn-lt"/>
                        </a:rPr>
                        <a:t>•Half Attempt </a:t>
                      </a:r>
                    </a:p>
                    <a:p>
                      <a:pPr marL="0" indent="0">
                        <a:buFont typeface="Arial" panose="020B0604020202020204" pitchFamily="34" charset="0"/>
                        <a:buNone/>
                      </a:pPr>
                      <a:r>
                        <a:rPr lang="en-US" sz="1200" dirty="0" smtClean="0">
                          <a:latin typeface="+mn-lt"/>
                        </a:rPr>
                        <a:t>•Incorrect/Incomplete Workflow</a:t>
                      </a:r>
                    </a:p>
                    <a:p>
                      <a:pPr marL="0" indent="0">
                        <a:buFont typeface="Arial" panose="020B0604020202020204" pitchFamily="34" charset="0"/>
                        <a:buNone/>
                      </a:pPr>
                      <a:r>
                        <a:rPr lang="en-US" sz="1200" dirty="0" smtClean="0">
                          <a:latin typeface="+mn-lt"/>
                        </a:rPr>
                        <a:t>•Knowledge Gap- Misinterpreted the File Scenario.</a:t>
                      </a:r>
                    </a:p>
                    <a:p>
                      <a:pPr marL="0" indent="0">
                        <a:buFont typeface="Arial" panose="020B0604020202020204" pitchFamily="34" charset="0"/>
                        <a:buNone/>
                      </a:pPr>
                      <a:r>
                        <a:rPr lang="en-US" sz="1200" dirty="0" smtClean="0">
                          <a:latin typeface="+mn-lt"/>
                        </a:rPr>
                        <a:t>•Average Handling Time </a:t>
                      </a:r>
                    </a:p>
                    <a:p>
                      <a:pPr marL="0" indent="0">
                        <a:buFont typeface="Arial" panose="020B0604020202020204" pitchFamily="34" charset="0"/>
                        <a:buNone/>
                      </a:pPr>
                      <a:r>
                        <a:rPr lang="en-US" sz="1200" dirty="0" smtClean="0">
                          <a:latin typeface="+mn-lt"/>
                        </a:rPr>
                        <a:t>•Incorrect Latest Action made</a:t>
                      </a:r>
                    </a:p>
                    <a:p>
                      <a:pPr marL="0" indent="0">
                        <a:buFont typeface="Arial" panose="020B0604020202020204" pitchFamily="34" charset="0"/>
                        <a:buNone/>
                      </a:pPr>
                      <a:r>
                        <a:rPr lang="en-US" sz="1200" dirty="0" smtClean="0">
                          <a:latin typeface="+mn-lt"/>
                        </a:rPr>
                        <a:t>•No Client Facing note updated</a:t>
                      </a:r>
                    </a:p>
                    <a:p>
                      <a:pPr marL="0" indent="0">
                        <a:buFont typeface="Arial" panose="020B0604020202020204" pitchFamily="34" charset="0"/>
                        <a:buNone/>
                      </a:pPr>
                      <a:r>
                        <a:rPr lang="en-US" sz="1200" dirty="0" smtClean="0">
                          <a:latin typeface="+mn-lt"/>
                        </a:rPr>
                        <a:t>•Failure to claim all the assigned file for the day.</a:t>
                      </a:r>
                    </a:p>
                    <a:p>
                      <a:pPr marL="0" indent="0">
                        <a:buFont typeface="Arial" panose="020B0604020202020204" pitchFamily="34" charset="0"/>
                        <a:buNone/>
                      </a:pPr>
                      <a:r>
                        <a:rPr lang="en-US" sz="1200" dirty="0" smtClean="0">
                          <a:latin typeface="+mn-lt"/>
                        </a:rPr>
                        <a:t>•Oversight on Rush/Critical/IB/VCM Emails</a:t>
                      </a:r>
                    </a:p>
                    <a:p>
                      <a:pPr marL="0" indent="0">
                        <a:buFont typeface="Arial" panose="020B0604020202020204" pitchFamily="34" charset="0"/>
                        <a:buNone/>
                      </a:pPr>
                      <a:r>
                        <a:rPr lang="en-US" sz="1200" dirty="0" smtClean="0">
                          <a:latin typeface="+mn-lt"/>
                        </a:rPr>
                        <a:t>•NT Lock</a:t>
                      </a:r>
                    </a:p>
                    <a:p>
                      <a:pPr marL="0" indent="0">
                        <a:buFont typeface="Arial" panose="020B0604020202020204" pitchFamily="34" charset="0"/>
                        <a:buNone/>
                      </a:pPr>
                      <a:r>
                        <a:rPr lang="en-US" sz="1200" dirty="0" smtClean="0">
                          <a:latin typeface="+mn-lt"/>
                        </a:rPr>
                        <a:t>•Forgot Password/Credential</a:t>
                      </a:r>
                    </a:p>
                    <a:p>
                      <a:pPr marL="0" indent="0">
                        <a:buFont typeface="Arial" panose="020B0604020202020204" pitchFamily="34" charset="0"/>
                        <a:buNone/>
                      </a:pPr>
                      <a:endParaRPr lang="en-US" sz="1200" dirty="0" smtClean="0">
                        <a:latin typeface="+mn-lt"/>
                      </a:endParaRPr>
                    </a:p>
                  </a:txBody>
                  <a:tcPr/>
                </a:tc>
                <a:tc>
                  <a:txBody>
                    <a:bodyPr/>
                    <a:lstStyle/>
                    <a:p>
                      <a:pPr marL="171450" indent="-171450">
                        <a:buFont typeface="Arial" panose="020B0604020202020204" pitchFamily="34" charset="0"/>
                        <a:buChar char="•"/>
                      </a:pPr>
                      <a:r>
                        <a:rPr lang="en-US" sz="1200" dirty="0" smtClean="0">
                          <a:latin typeface="+mn-lt"/>
                        </a:rPr>
                        <a:t>Military Files</a:t>
                      </a:r>
                    </a:p>
                    <a:p>
                      <a:pPr marL="171450" indent="-171450">
                        <a:buFont typeface="Arial" panose="020B0604020202020204" pitchFamily="34" charset="0"/>
                        <a:buChar char="•"/>
                      </a:pPr>
                      <a:r>
                        <a:rPr lang="en-US" sz="1200" dirty="0" smtClean="0">
                          <a:latin typeface="+mn-lt"/>
                        </a:rPr>
                        <a:t>Files pending with 900 Team</a:t>
                      </a:r>
                    </a:p>
                    <a:p>
                      <a:pPr marL="171450" indent="-171450">
                        <a:buFont typeface="Arial" panose="020B0604020202020204" pitchFamily="34" charset="0"/>
                        <a:buChar char="•"/>
                      </a:pPr>
                      <a:r>
                        <a:rPr lang="en-US" sz="1200" dirty="0" smtClean="0">
                          <a:latin typeface="+mn-lt"/>
                        </a:rPr>
                        <a:t>Postal Mail</a:t>
                      </a:r>
                    </a:p>
                    <a:p>
                      <a:pPr marL="171450" indent="-171450">
                        <a:buFont typeface="Arial" panose="020B0604020202020204" pitchFamily="34" charset="0"/>
                        <a:buChar char="•"/>
                      </a:pPr>
                      <a:r>
                        <a:rPr lang="en-US" sz="1200" dirty="0" smtClean="0">
                          <a:latin typeface="+mn-lt"/>
                        </a:rPr>
                        <a:t>International Team</a:t>
                      </a:r>
                    </a:p>
                    <a:p>
                      <a:pPr marL="171450" indent="-171450">
                        <a:buFont typeface="Arial" panose="020B0604020202020204" pitchFamily="34" charset="0"/>
                        <a:buChar char="•"/>
                      </a:pPr>
                      <a:r>
                        <a:rPr lang="en-US" sz="1200" dirty="0" smtClean="0">
                          <a:latin typeface="+mn-lt"/>
                        </a:rPr>
                        <a:t>Files consulted with Sterling  QA or Client.</a:t>
                      </a:r>
                    </a:p>
                    <a:p>
                      <a:pPr marL="171450" indent="-171450">
                        <a:buFont typeface="Arial" panose="020B0604020202020204" pitchFamily="34" charset="0"/>
                        <a:buChar char="•"/>
                      </a:pPr>
                      <a:r>
                        <a:rPr lang="en-US" sz="1200" dirty="0" smtClean="0"/>
                        <a:t>Typhoon</a:t>
                      </a:r>
                    </a:p>
                    <a:p>
                      <a:pPr marL="171450" indent="-171450">
                        <a:buFont typeface="Arial" panose="020B0604020202020204" pitchFamily="34" charset="0"/>
                        <a:buChar char="•"/>
                      </a:pPr>
                      <a:r>
                        <a:rPr lang="en-US" sz="1200" dirty="0" smtClean="0"/>
                        <a:t>Peer pressure - Colleagues/Friends who were able to finish the file ahead of them.</a:t>
                      </a:r>
                    </a:p>
                    <a:p>
                      <a:pPr marL="0" indent="0">
                        <a:buFont typeface="Arial" panose="020B0604020202020204" pitchFamily="34" charset="0"/>
                        <a:buNone/>
                      </a:pPr>
                      <a:endParaRPr lang="en-IN" sz="1200" dirty="0">
                        <a:latin typeface="+mn-lt"/>
                      </a:endParaRPr>
                    </a:p>
                  </a:txBody>
                  <a:tcPr/>
                </a:tc>
              </a:tr>
              <a:tr h="1502575">
                <a:tc vMerge="1">
                  <a:txBody>
                    <a:bodyPr/>
                    <a:lstStyle/>
                    <a:p>
                      <a:endParaRPr lang="en-IN" dirty="0"/>
                    </a:p>
                  </a:txBody>
                  <a:tcPr/>
                </a:tc>
                <a:tc>
                  <a:txBody>
                    <a:bodyPr/>
                    <a:lstStyle/>
                    <a:p>
                      <a:r>
                        <a:rPr lang="en-IN" sz="1200" b="1" dirty="0" smtClean="0">
                          <a:latin typeface="+mn-lt"/>
                        </a:rPr>
                        <a:t>LOW</a:t>
                      </a:r>
                      <a:endParaRPr lang="en-IN" sz="1200" b="1" dirty="0">
                        <a:latin typeface="+mn-lt"/>
                      </a:endParaRPr>
                    </a:p>
                  </a:txBody>
                  <a:tcPr/>
                </a:tc>
                <a:tc>
                  <a:txBody>
                    <a:bodyPr/>
                    <a:lstStyle/>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smtClean="0"/>
                        <a:t>No auto-populate latest action note for outbound emails sent to the candidate.</a:t>
                      </a:r>
                    </a:p>
                    <a:p>
                      <a:pPr marL="285750" indent="-285750">
                        <a:buFont typeface="Arial" panose="020B0604020202020204" pitchFamily="34" charset="0"/>
                        <a:buChar char="•"/>
                      </a:pPr>
                      <a:endParaRPr lang="en-US" sz="1200" dirty="0" smtClean="0">
                        <a:latin typeface="+mn-lt"/>
                      </a:endParaRPr>
                    </a:p>
                  </a:txBody>
                  <a:tcPr/>
                </a:tc>
                <a:tc>
                  <a:txBody>
                    <a:bodyPr/>
                    <a:lstStyle/>
                    <a:p>
                      <a:pPr marL="171450" indent="-171450">
                        <a:buFont typeface="Arial" panose="020B0604020202020204" pitchFamily="34" charset="0"/>
                        <a:buChar char="•"/>
                      </a:pPr>
                      <a:r>
                        <a:rPr lang="en-US" sz="1200" dirty="0" smtClean="0">
                          <a:latin typeface="+mn-lt"/>
                        </a:rPr>
                        <a:t>Spanish Team</a:t>
                      </a:r>
                    </a:p>
                    <a:p>
                      <a:pPr marL="171450" indent="-171450">
                        <a:buFont typeface="Arial" panose="020B0604020202020204" pitchFamily="34" charset="0"/>
                        <a:buChar char="•"/>
                      </a:pPr>
                      <a:r>
                        <a:rPr lang="en-US" sz="1200" dirty="0" smtClean="0">
                          <a:latin typeface="+mn-lt"/>
                        </a:rPr>
                        <a:t>Manual Fax Team</a:t>
                      </a:r>
                    </a:p>
                    <a:p>
                      <a:pPr marL="171450" indent="-171450">
                        <a:buFont typeface="Arial" panose="020B0604020202020204" pitchFamily="34" charset="0"/>
                        <a:buChar char="•"/>
                      </a:pPr>
                      <a:r>
                        <a:rPr lang="en-US" sz="1200" dirty="0" smtClean="0">
                          <a:latin typeface="+mn-lt"/>
                        </a:rPr>
                        <a:t>Internet Issue</a:t>
                      </a:r>
                    </a:p>
                    <a:p>
                      <a:pPr marL="171450" indent="-171450">
                        <a:buFont typeface="Arial" panose="020B0604020202020204" pitchFamily="34" charset="0"/>
                        <a:buChar char="•"/>
                      </a:pPr>
                      <a:r>
                        <a:rPr lang="en-US" sz="1200" dirty="0" smtClean="0">
                          <a:latin typeface="+mn-lt"/>
                        </a:rPr>
                        <a:t>Power outage.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smtClean="0">
                          <a:latin typeface="+mn-lt"/>
                        </a:rPr>
                        <a:t>Portal Issue / System is down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smtClean="0"/>
                        <a:t>No Specific instruction in SOP for given scenario</a:t>
                      </a:r>
                    </a:p>
                    <a:p>
                      <a:pPr marL="0" indent="0">
                        <a:buFont typeface="Arial" panose="020B0604020202020204" pitchFamily="34" charset="0"/>
                        <a:buNone/>
                      </a:pPr>
                      <a:endParaRPr lang="en-US" sz="1200" dirty="0" smtClean="0">
                        <a:latin typeface="+mn-lt"/>
                      </a:endParaRPr>
                    </a:p>
                    <a:p>
                      <a:endParaRPr lang="en-IN" sz="1200" dirty="0">
                        <a:latin typeface="+mn-lt"/>
                      </a:endParaRPr>
                    </a:p>
                  </a:txBody>
                  <a:tcPr/>
                </a:tc>
              </a:tr>
            </a:tbl>
          </a:graphicData>
        </a:graphic>
      </p:graphicFrame>
    </p:spTree>
    <p:extLst>
      <p:ext uri="{BB962C8B-B14F-4D97-AF65-F5344CB8AC3E}">
        <p14:creationId xmlns:p14="http://schemas.microsoft.com/office/powerpoint/2010/main" val="5429423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0" y="2714624"/>
            <a:ext cx="12192000" cy="646331"/>
          </a:xfrm>
          <a:prstGeom prst="rect">
            <a:avLst/>
          </a:prstGeom>
          <a:noFill/>
        </p:spPr>
        <p:txBody>
          <a:bodyPr wrap="square" rtlCol="0">
            <a:spAutoFit/>
          </a:bodyPr>
          <a:lstStyle/>
          <a:p>
            <a:pPr algn="ctr"/>
            <a:r>
              <a:rPr lang="en-US" sz="3600" b="1" dirty="0">
                <a:solidFill>
                  <a:srgbClr val="002060"/>
                </a:solidFill>
                <a:latin typeface="Calibri" pitchFamily="34" charset="0"/>
                <a:cs typeface="Calibri" pitchFamily="34" charset="0"/>
              </a:rPr>
              <a:t>IMPROVE</a:t>
            </a:r>
          </a:p>
        </p:txBody>
      </p:sp>
    </p:spTree>
    <p:extLst>
      <p:ext uri="{BB962C8B-B14F-4D97-AF65-F5344CB8AC3E}">
        <p14:creationId xmlns:p14="http://schemas.microsoft.com/office/powerpoint/2010/main" val="6198615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0" y="0"/>
            <a:ext cx="12192000" cy="646331"/>
          </a:xfrm>
          <a:prstGeom prst="rect">
            <a:avLst/>
          </a:prstGeom>
          <a:noFill/>
        </p:spPr>
        <p:txBody>
          <a:bodyPr wrap="square" rtlCol="0">
            <a:spAutoFit/>
          </a:bodyPr>
          <a:lstStyle/>
          <a:p>
            <a:r>
              <a:rPr lang="en-US" sz="3600" b="1" dirty="0">
                <a:solidFill>
                  <a:srgbClr val="002060"/>
                </a:solidFill>
                <a:latin typeface="Calibri" pitchFamily="34" charset="0"/>
                <a:cs typeface="Calibri" pitchFamily="34" charset="0"/>
              </a:rPr>
              <a:t>Summary of Vital </a:t>
            </a:r>
            <a:r>
              <a:rPr lang="en-US" sz="3600" b="1" dirty="0" err="1">
                <a:solidFill>
                  <a:srgbClr val="002060"/>
                </a:solidFill>
                <a:latin typeface="Calibri" pitchFamily="34" charset="0"/>
                <a:cs typeface="Calibri" pitchFamily="34" charset="0"/>
              </a:rPr>
              <a:t>Xs</a:t>
            </a:r>
            <a:endParaRPr lang="en-US" sz="3600" b="1" dirty="0">
              <a:solidFill>
                <a:srgbClr val="002060"/>
              </a:solidFill>
              <a:latin typeface="Calibri" pitchFamily="34" charset="0"/>
              <a:cs typeface="Calibri" pitchFamily="34" charset="0"/>
            </a:endParaRPr>
          </a:p>
        </p:txBody>
      </p:sp>
      <p:graphicFrame>
        <p:nvGraphicFramePr>
          <p:cNvPr id="5" name="Diagram 4"/>
          <p:cNvGraphicFramePr/>
          <p:nvPr>
            <p:extLst>
              <p:ext uri="{D42A27DB-BD31-4B8C-83A1-F6EECF244321}">
                <p14:modId xmlns:p14="http://schemas.microsoft.com/office/powerpoint/2010/main" val="2906439869"/>
              </p:ext>
            </p:extLst>
          </p:nvPr>
        </p:nvGraphicFramePr>
        <p:xfrm>
          <a:off x="6811142" y="140285"/>
          <a:ext cx="3957320" cy="365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Group 588"/>
          <p:cNvGraphicFramePr>
            <a:graphicFrameLocks noGrp="1"/>
          </p:cNvGraphicFramePr>
          <p:nvPr>
            <p:extLst>
              <p:ext uri="{D42A27DB-BD31-4B8C-83A1-F6EECF244321}">
                <p14:modId xmlns:p14="http://schemas.microsoft.com/office/powerpoint/2010/main" val="3689025071"/>
              </p:ext>
            </p:extLst>
          </p:nvPr>
        </p:nvGraphicFramePr>
        <p:xfrm>
          <a:off x="264243" y="887677"/>
          <a:ext cx="11310966" cy="5388779"/>
        </p:xfrm>
        <a:graphic>
          <a:graphicData uri="http://schemas.openxmlformats.org/drawingml/2006/table">
            <a:tbl>
              <a:tblPr/>
              <a:tblGrid>
                <a:gridCol w="593490"/>
                <a:gridCol w="3146157"/>
                <a:gridCol w="1170973"/>
                <a:gridCol w="826883"/>
                <a:gridCol w="1857821"/>
                <a:gridCol w="1857821"/>
                <a:gridCol w="1857821"/>
              </a:tblGrid>
              <a:tr h="511979">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smtClean="0">
                          <a:ln>
                            <a:noFill/>
                          </a:ln>
                          <a:solidFill>
                            <a:schemeClr val="bg1"/>
                          </a:solidFill>
                          <a:effectLst/>
                          <a:latin typeface="Arial" charset="0"/>
                        </a:rPr>
                        <a:t>S. No.</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rgbClr val="002F5F"/>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smtClean="0">
                          <a:ln>
                            <a:noFill/>
                          </a:ln>
                          <a:solidFill>
                            <a:schemeClr val="bg1"/>
                          </a:solidFill>
                          <a:effectLst/>
                          <a:latin typeface="Arial" charset="0"/>
                        </a:rPr>
                        <a:t>Xs identified as important from FMEA / CE Matrix </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rgbClr val="002F5F"/>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smtClean="0">
                          <a:ln>
                            <a:noFill/>
                          </a:ln>
                          <a:solidFill>
                            <a:schemeClr val="bg1"/>
                          </a:solidFill>
                          <a:effectLst/>
                          <a:latin typeface="Arial" charset="0"/>
                        </a:rPr>
                        <a:t>Solution</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rgbClr val="002F5F"/>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smtClean="0">
                          <a:ln>
                            <a:noFill/>
                          </a:ln>
                          <a:solidFill>
                            <a:schemeClr val="bg1"/>
                          </a:solidFill>
                          <a:effectLst/>
                          <a:latin typeface="Arial" charset="0"/>
                        </a:rPr>
                        <a:t>Start Date</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rgbClr val="002F5F"/>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smtClean="0">
                          <a:ln>
                            <a:noFill/>
                          </a:ln>
                          <a:solidFill>
                            <a:schemeClr val="bg1"/>
                          </a:solidFill>
                          <a:effectLst/>
                          <a:latin typeface="Arial" charset="0"/>
                        </a:rPr>
                        <a:t>End Date</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rgbClr val="002F5F"/>
                    </a:solid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smtClean="0">
                          <a:ln>
                            <a:noFill/>
                          </a:ln>
                          <a:solidFill>
                            <a:schemeClr val="bg1"/>
                          </a:solidFill>
                          <a:effectLst/>
                          <a:latin typeface="Arial" charset="0"/>
                        </a:rPr>
                        <a:t>Status and Actions</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smtClean="0">
                        <a:ln>
                          <a:noFill/>
                        </a:ln>
                        <a:solidFill>
                          <a:schemeClr val="bg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rgbClr val="002F5F"/>
                    </a:solid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smtClean="0">
                          <a:ln>
                            <a:noFill/>
                          </a:ln>
                          <a:solidFill>
                            <a:schemeClr val="bg1"/>
                          </a:solidFill>
                          <a:effectLst/>
                          <a:latin typeface="Arial" charset="0"/>
                        </a:rPr>
                        <a:t>Responsible Person</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rgbClr val="002F5F"/>
                    </a:solidFill>
                  </a:tcPr>
                </a:tc>
              </a:tr>
              <a:tr h="358617">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1</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Half Attempt</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3">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Re-calibrate each Supervisor on the acceptable valid attempts as per SOP. Refresher was conducted per team on key opportunities that were identified through dip checks, open scanning and 4 eye audit and feedback was shared.</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3">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28</a:t>
                      </a:r>
                      <a:r>
                        <a:rPr kumimoji="0" lang="en-US" sz="800" b="0" i="0" u="none" strike="noStrike" cap="none" normalizeH="0" baseline="30000" dirty="0" smtClean="0">
                          <a:ln>
                            <a:noFill/>
                          </a:ln>
                          <a:solidFill>
                            <a:schemeClr val="tx1"/>
                          </a:solidFill>
                          <a:effectLst/>
                          <a:latin typeface="Arial" charset="0"/>
                        </a:rPr>
                        <a:t>th</a:t>
                      </a:r>
                      <a:r>
                        <a:rPr kumimoji="0" lang="en-US" sz="800" b="0" i="0" u="none" strike="noStrike" cap="none" normalizeH="0" baseline="0" dirty="0" smtClean="0">
                          <a:ln>
                            <a:noFill/>
                          </a:ln>
                          <a:solidFill>
                            <a:schemeClr val="tx1"/>
                          </a:solidFill>
                          <a:effectLst/>
                          <a:latin typeface="Arial" charset="0"/>
                        </a:rPr>
                        <a:t> Aug’24</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3">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30</a:t>
                      </a:r>
                      <a:r>
                        <a:rPr kumimoji="0" lang="en-US" sz="800" b="0" i="0" u="none" strike="noStrike" cap="none" normalizeH="0" baseline="30000" dirty="0" smtClean="0">
                          <a:ln>
                            <a:noFill/>
                          </a:ln>
                          <a:solidFill>
                            <a:schemeClr val="tx1"/>
                          </a:solidFill>
                          <a:effectLst/>
                          <a:latin typeface="Arial" charset="0"/>
                        </a:rPr>
                        <a:t>th</a:t>
                      </a:r>
                      <a:r>
                        <a:rPr kumimoji="0" lang="en-US" sz="800" b="0" i="0" u="none" strike="noStrike" cap="none" normalizeH="0" baseline="0" dirty="0" smtClean="0">
                          <a:ln>
                            <a:noFill/>
                          </a:ln>
                          <a:solidFill>
                            <a:schemeClr val="tx1"/>
                          </a:solidFill>
                          <a:effectLst/>
                          <a:latin typeface="Arial" charset="0"/>
                        </a:rPr>
                        <a:t> Aug’24</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3">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Completed</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3">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Baldwin Barry Natividad</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r>
              <a:tr h="358617">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2</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800" kern="1200" dirty="0" smtClean="0">
                          <a:solidFill>
                            <a:schemeClr val="tx1"/>
                          </a:solidFill>
                          <a:latin typeface="HelveticaNeue Condensed"/>
                          <a:ea typeface="ＭＳ Ｐゴシック"/>
                          <a:cs typeface="ＭＳ Ｐゴシック"/>
                        </a:rPr>
                        <a:t>Incorrect</a:t>
                      </a:r>
                      <a:r>
                        <a:rPr lang="en-US" sz="800" kern="1200" baseline="0" dirty="0" smtClean="0">
                          <a:solidFill>
                            <a:schemeClr val="tx1"/>
                          </a:solidFill>
                          <a:latin typeface="HelveticaNeue Condensed"/>
                          <a:ea typeface="ＭＳ Ｐゴシック"/>
                          <a:cs typeface="ＭＳ Ｐゴシック"/>
                        </a:rPr>
                        <a:t> </a:t>
                      </a:r>
                      <a:r>
                        <a:rPr lang="en-US" sz="800" kern="1200" dirty="0" smtClean="0">
                          <a:solidFill>
                            <a:schemeClr val="tx1"/>
                          </a:solidFill>
                          <a:latin typeface="HelveticaNeue Condensed"/>
                          <a:ea typeface="ＭＳ Ｐゴシック"/>
                          <a:cs typeface="ＭＳ Ｐゴシック"/>
                        </a:rPr>
                        <a:t>Workflow</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p>
                      <a:endParaRPr lang="en-US"/>
                    </a:p>
                  </a:txBody>
                  <a:tcPr/>
                </a:tc>
                <a:tc vMerge="1">
                  <a:txBody>
                    <a:bodyPr/>
                    <a:lstStyle/>
                    <a:p>
                      <a:endParaRPr lang="en-US"/>
                    </a:p>
                  </a:txBody>
                  <a:tcPr/>
                </a:tc>
              </a:tr>
              <a:tr h="358617">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charset="0"/>
                        </a:rPr>
                        <a:t>3</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sz="800" kern="1200" dirty="0" smtClean="0">
                          <a:solidFill>
                            <a:schemeClr val="tx1"/>
                          </a:solidFill>
                          <a:latin typeface="HelveticaNeue Condensed"/>
                          <a:ea typeface="ＭＳ Ｐゴシック"/>
                          <a:cs typeface="ＭＳ Ｐゴシック"/>
                        </a:rPr>
                        <a:t>Knowledge Gap- Misinterpreted the File Scenario</a:t>
                      </a:r>
                      <a:endParaRPr kumimoji="0" lang="en-US" sz="8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p>
                      <a:endParaRPr lang="en-US"/>
                    </a:p>
                  </a:txBody>
                  <a:tcPr/>
                </a:tc>
                <a:tc vMerge="1">
                  <a:txBody>
                    <a:bodyPr/>
                    <a:lstStyle/>
                    <a:p>
                      <a:endParaRPr lang="en-US"/>
                    </a:p>
                  </a:txBody>
                  <a:tcPr/>
                </a:tc>
              </a:tr>
              <a:tr h="358617">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charset="0"/>
                        </a:rPr>
                        <a:t>4</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800" kern="1200" dirty="0" smtClean="0">
                          <a:solidFill>
                            <a:schemeClr val="tx1"/>
                          </a:solidFill>
                          <a:latin typeface="HelveticaNeue Condensed"/>
                          <a:ea typeface="ＭＳ Ｐゴシック"/>
                          <a:cs typeface="ＭＳ Ｐゴシック"/>
                        </a:rPr>
                        <a:t>Oversight on Rush/Critical/IB/VCM Emails</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3">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Open File Scanning are done daily for agents with most count of Untouched Searches. </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800" b="0" i="0" u="none" strike="noStrike" cap="none" normalizeH="0" baseline="0" dirty="0" smtClean="0">
                        <a:ln>
                          <a:noFill/>
                        </a:ln>
                        <a:solidFill>
                          <a:schemeClr val="tx1"/>
                        </a:solidFill>
                        <a:effectLst/>
                        <a:latin typeface="Arial"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Forms for Untouched was built to ensure client facing </a:t>
                      </a:r>
                      <a:r>
                        <a:rPr kumimoji="0" lang="en-US" sz="800" b="0" i="0" u="none" strike="noStrike" cap="none" normalizeH="0" baseline="0" dirty="0" err="1" smtClean="0">
                          <a:ln>
                            <a:noFill/>
                          </a:ln>
                          <a:solidFill>
                            <a:schemeClr val="tx1"/>
                          </a:solidFill>
                          <a:effectLst/>
                          <a:latin typeface="Arial" charset="0"/>
                        </a:rPr>
                        <a:t>lan</a:t>
                      </a:r>
                      <a:r>
                        <a:rPr kumimoji="0" lang="en-US" sz="800" b="0" i="0" u="none" strike="noStrike" cap="none" normalizeH="0" baseline="0" dirty="0" smtClean="0">
                          <a:ln>
                            <a:noFill/>
                          </a:ln>
                          <a:solidFill>
                            <a:schemeClr val="tx1"/>
                          </a:solidFill>
                          <a:effectLst/>
                          <a:latin typeface="Arial" charset="0"/>
                        </a:rPr>
                        <a:t> was done same day by the agent.</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8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3">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2</a:t>
                      </a:r>
                      <a:r>
                        <a:rPr kumimoji="0" lang="en-US" sz="800" b="0" i="0" u="none" strike="noStrike" cap="none" normalizeH="0" baseline="30000" dirty="0" smtClean="0">
                          <a:ln>
                            <a:noFill/>
                          </a:ln>
                          <a:solidFill>
                            <a:schemeClr val="tx1"/>
                          </a:solidFill>
                          <a:effectLst/>
                          <a:latin typeface="Arial" charset="0"/>
                        </a:rPr>
                        <a:t>nd</a:t>
                      </a:r>
                      <a:r>
                        <a:rPr kumimoji="0" lang="en-US" sz="800" b="0" i="0" u="none" strike="noStrike" cap="none" normalizeH="0" baseline="0" dirty="0" smtClean="0">
                          <a:ln>
                            <a:noFill/>
                          </a:ln>
                          <a:solidFill>
                            <a:schemeClr val="tx1"/>
                          </a:solidFill>
                          <a:effectLst/>
                          <a:latin typeface="Arial" charset="0"/>
                        </a:rPr>
                        <a:t> Sept’24</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3">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6</a:t>
                      </a:r>
                      <a:r>
                        <a:rPr kumimoji="0" lang="en-US" sz="800" b="0" i="0" u="none" strike="noStrike" cap="none" normalizeH="0" baseline="30000" dirty="0" smtClean="0">
                          <a:ln>
                            <a:noFill/>
                          </a:ln>
                          <a:solidFill>
                            <a:schemeClr val="tx1"/>
                          </a:solidFill>
                          <a:effectLst/>
                          <a:latin typeface="Arial" charset="0"/>
                        </a:rPr>
                        <a:t>th</a:t>
                      </a:r>
                      <a:r>
                        <a:rPr kumimoji="0" lang="en-US" sz="800" b="0" i="0" u="none" strike="noStrike" cap="none" normalizeH="0" baseline="0" dirty="0" smtClean="0">
                          <a:ln>
                            <a:noFill/>
                          </a:ln>
                          <a:solidFill>
                            <a:schemeClr val="tx1"/>
                          </a:solidFill>
                          <a:effectLst/>
                          <a:latin typeface="Arial" charset="0"/>
                        </a:rPr>
                        <a:t> Sept’24</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3">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Completed</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3">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Supervisors</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r>
              <a:tr h="358617">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charset="0"/>
                        </a:rPr>
                        <a:t>5</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800" kern="1200" dirty="0" smtClean="0">
                          <a:solidFill>
                            <a:schemeClr val="tx1"/>
                          </a:solidFill>
                          <a:latin typeface="HelveticaNeue Condensed"/>
                          <a:ea typeface="ＭＳ Ｐゴシック"/>
                          <a:cs typeface="ＭＳ Ｐゴシック"/>
                        </a:rPr>
                        <a:t>Incorrect Latest Action made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8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p>
                      <a:endParaRPr lang="en-US"/>
                    </a:p>
                  </a:txBody>
                  <a:tcPr/>
                </a:tc>
                <a:tc vMerge="1">
                  <a:txBody>
                    <a:bodyPr/>
                    <a:lstStyle/>
                    <a:p>
                      <a:endParaRPr lang="en-US"/>
                    </a:p>
                  </a:txBody>
                  <a:tcPr/>
                </a:tc>
              </a:tr>
              <a:tr h="358617">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6</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800" kern="1200" dirty="0" smtClean="0">
                          <a:solidFill>
                            <a:schemeClr val="tx1"/>
                          </a:solidFill>
                          <a:latin typeface="HelveticaNeue Condensed"/>
                          <a:ea typeface="ＭＳ Ｐゴシック"/>
                          <a:cs typeface="ＭＳ Ｐゴシック"/>
                        </a:rPr>
                        <a:t>No Client Facing note updated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8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p>
                      <a:endParaRPr lang="en-US"/>
                    </a:p>
                  </a:txBody>
                  <a:tcPr/>
                </a:tc>
                <a:tc vMerge="1">
                  <a:txBody>
                    <a:bodyPr/>
                    <a:lstStyle/>
                    <a:p>
                      <a:endParaRPr lang="en-US"/>
                    </a:p>
                  </a:txBody>
                  <a:tcPr/>
                </a:tc>
              </a:tr>
              <a:tr h="358617">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charset="0"/>
                        </a:rPr>
                        <a:t>7</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800" kern="1200" dirty="0" smtClean="0">
                          <a:solidFill>
                            <a:schemeClr val="tx1"/>
                          </a:solidFill>
                          <a:latin typeface="HelveticaNeue Condensed"/>
                          <a:ea typeface="ＭＳ Ｐゴシック"/>
                          <a:cs typeface="ＭＳ Ｐゴシック"/>
                        </a:rPr>
                        <a:t>Failure to claim all the assigned file for the day.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8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2">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err="1" smtClean="0">
                          <a:ln>
                            <a:noFill/>
                          </a:ln>
                          <a:solidFill>
                            <a:schemeClr val="tx1"/>
                          </a:solidFill>
                          <a:effectLst/>
                          <a:latin typeface="Arial" charset="0"/>
                        </a:rPr>
                        <a:t>Nxt</a:t>
                      </a:r>
                      <a:r>
                        <a:rPr kumimoji="0" lang="en-US" sz="800" b="0" i="0" u="none" strike="noStrike" cap="none" normalizeH="0" baseline="0" dirty="0" smtClean="0">
                          <a:ln>
                            <a:noFill/>
                          </a:ln>
                          <a:solidFill>
                            <a:schemeClr val="tx1"/>
                          </a:solidFill>
                          <a:effectLst/>
                          <a:latin typeface="Arial" charset="0"/>
                        </a:rPr>
                        <a:t> File Tracker Productivity was being utilized to ensure files are properly track by verifiers. </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2">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800" b="0" i="0" u="none" strike="noStrike" cap="none" normalizeH="0" baseline="0" dirty="0" smtClean="0">
                          <a:ln>
                            <a:noFill/>
                          </a:ln>
                          <a:solidFill>
                            <a:schemeClr val="tx1"/>
                          </a:solidFill>
                          <a:effectLst/>
                          <a:latin typeface="Arial" charset="0"/>
                        </a:rPr>
                        <a:t>28</a:t>
                      </a:r>
                      <a:r>
                        <a:rPr kumimoji="0" lang="en-US" sz="800" b="0" i="0" u="none" strike="noStrike" cap="none" normalizeH="0" baseline="30000" dirty="0" smtClean="0">
                          <a:ln>
                            <a:noFill/>
                          </a:ln>
                          <a:solidFill>
                            <a:schemeClr val="tx1"/>
                          </a:solidFill>
                          <a:effectLst/>
                          <a:latin typeface="Arial" charset="0"/>
                        </a:rPr>
                        <a:t>th</a:t>
                      </a:r>
                      <a:r>
                        <a:rPr kumimoji="0" lang="en-US" sz="800" b="0" i="0" u="none" strike="noStrike" cap="none" normalizeH="0" baseline="0" dirty="0" smtClean="0">
                          <a:ln>
                            <a:noFill/>
                          </a:ln>
                          <a:solidFill>
                            <a:schemeClr val="tx1"/>
                          </a:solidFill>
                          <a:effectLst/>
                          <a:latin typeface="Arial" charset="0"/>
                        </a:rPr>
                        <a:t> Aug’24</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8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2">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Ongoing</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2">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Completed</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rowSpan="2">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Supervisors</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r>
              <a:tr h="358617">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charset="0"/>
                        </a:rPr>
                        <a:t>8</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800" kern="1200" dirty="0" smtClean="0">
                          <a:solidFill>
                            <a:schemeClr val="tx1"/>
                          </a:solidFill>
                          <a:latin typeface="HelveticaNeue Condensed"/>
                          <a:ea typeface="ＭＳ Ｐゴシック"/>
                          <a:cs typeface="ＭＳ Ｐゴシック"/>
                        </a:rPr>
                        <a:t>Average Handling Time </a:t>
                      </a:r>
                      <a:endParaRPr kumimoji="0" lang="en-US" sz="800" b="0" i="0" u="none" strike="noStrike" cap="none" normalizeH="0" baseline="0" dirty="0" smtClean="0">
                        <a:ln>
                          <a:noFill/>
                        </a:ln>
                        <a:solidFill>
                          <a:schemeClr val="tx1"/>
                        </a:solidFill>
                        <a:effectLst/>
                        <a:latin typeface="Arial"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8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9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vMerge="1">
                  <a:txBody>
                    <a:bodyPr/>
                    <a:lstStyle/>
                    <a:p>
                      <a:endParaRPr lang="en-US"/>
                    </a:p>
                  </a:txBody>
                  <a:tcPr/>
                </a:tc>
                <a:tc vMerge="1">
                  <a:txBody>
                    <a:bodyPr/>
                    <a:lstStyle/>
                    <a:p>
                      <a:endParaRPr lang="en-US"/>
                    </a:p>
                  </a:txBody>
                  <a:tcPr/>
                </a:tc>
              </a:tr>
              <a:tr h="358617">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charset="0"/>
                        </a:rPr>
                        <a:t>9</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800" kern="1200" dirty="0" smtClean="0">
                          <a:solidFill>
                            <a:schemeClr val="tx1"/>
                          </a:solidFill>
                          <a:latin typeface="HelveticaNeue Condensed"/>
                          <a:ea typeface="ＭＳ Ｐゴシック"/>
                          <a:cs typeface="ＭＳ Ｐゴシック"/>
                        </a:rPr>
                        <a:t>NT Lock </a:t>
                      </a:r>
                      <a:r>
                        <a:rPr lang="en-US" sz="800" kern="1200" baseline="0" dirty="0" smtClean="0">
                          <a:solidFill>
                            <a:schemeClr val="tx1"/>
                          </a:solidFill>
                          <a:latin typeface="HelveticaNeue Condensed"/>
                          <a:ea typeface="ＭＳ Ｐゴシック"/>
                          <a:cs typeface="ＭＳ Ｐゴシック"/>
                        </a:rPr>
                        <a:t> or </a:t>
                      </a:r>
                      <a:r>
                        <a:rPr lang="en-US" sz="800" kern="1200" dirty="0" smtClean="0">
                          <a:solidFill>
                            <a:schemeClr val="tx1"/>
                          </a:solidFill>
                          <a:latin typeface="HelveticaNeue Condensed"/>
                          <a:ea typeface="ＭＳ Ｐゴシック"/>
                          <a:cs typeface="ＭＳ Ｐゴシック"/>
                        </a:rPr>
                        <a:t>Forgot Password/Credential</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8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Reallocation of Untouched Manual Searches in case technical issue was experienced by verifiers and shift is almost over.</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800" b="0" i="0" u="none" strike="noStrike" cap="none" normalizeH="0" baseline="0" dirty="0" smtClean="0">
                          <a:ln>
                            <a:noFill/>
                          </a:ln>
                          <a:solidFill>
                            <a:schemeClr val="tx1"/>
                          </a:solidFill>
                          <a:effectLst/>
                          <a:latin typeface="Arial" charset="0"/>
                        </a:rPr>
                        <a:t>28</a:t>
                      </a:r>
                      <a:r>
                        <a:rPr kumimoji="0" lang="en-US" sz="800" b="0" i="0" u="none" strike="noStrike" cap="none" normalizeH="0" baseline="30000" dirty="0" smtClean="0">
                          <a:ln>
                            <a:noFill/>
                          </a:ln>
                          <a:solidFill>
                            <a:schemeClr val="tx1"/>
                          </a:solidFill>
                          <a:effectLst/>
                          <a:latin typeface="Arial" charset="0"/>
                        </a:rPr>
                        <a:t>th</a:t>
                      </a:r>
                      <a:r>
                        <a:rPr kumimoji="0" lang="en-US" sz="800" b="0" i="0" u="none" strike="noStrike" cap="none" normalizeH="0" baseline="0" dirty="0" smtClean="0">
                          <a:ln>
                            <a:noFill/>
                          </a:ln>
                          <a:solidFill>
                            <a:schemeClr val="tx1"/>
                          </a:solidFill>
                          <a:effectLst/>
                          <a:latin typeface="Arial" charset="0"/>
                        </a:rPr>
                        <a:t> Aug’24</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sz="800" b="0" i="0" u="none" strike="noStrike" cap="none" normalizeH="0" baseline="0" dirty="0" smtClean="0">
                        <a:ln>
                          <a:noFill/>
                        </a:ln>
                        <a:solidFill>
                          <a:schemeClr val="tx1"/>
                        </a:solidFill>
                        <a:effectLst/>
                        <a:latin typeface="Arial" charset="0"/>
                      </a:endParaRP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ongoing</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Completed</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sz="800" b="0" i="0" u="none" strike="noStrike" cap="none" normalizeH="0" baseline="0" dirty="0" smtClean="0">
                          <a:ln>
                            <a:noFill/>
                          </a:ln>
                          <a:solidFill>
                            <a:schemeClr val="tx1"/>
                          </a:solidFill>
                          <a:effectLst/>
                          <a:latin typeface="Arial" charset="0"/>
                        </a:rPr>
                        <a:t>Supervisors and WFM</a:t>
                      </a:r>
                    </a:p>
                  </a:txBody>
                  <a:tcPr marL="84433" marR="84433"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96931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0" y="2714624"/>
            <a:ext cx="12192000" cy="646331"/>
          </a:xfrm>
          <a:prstGeom prst="rect">
            <a:avLst/>
          </a:prstGeom>
          <a:noFill/>
        </p:spPr>
        <p:txBody>
          <a:bodyPr wrap="square" rtlCol="0">
            <a:spAutoFit/>
          </a:bodyPr>
          <a:lstStyle/>
          <a:p>
            <a:pPr algn="ctr"/>
            <a:r>
              <a:rPr lang="en-US" sz="3600" b="1" dirty="0">
                <a:solidFill>
                  <a:srgbClr val="002060"/>
                </a:solidFill>
                <a:latin typeface="Calibri" pitchFamily="34" charset="0"/>
                <a:cs typeface="Calibri" pitchFamily="34" charset="0"/>
              </a:rPr>
              <a:t>DEFINE</a:t>
            </a:r>
          </a:p>
        </p:txBody>
      </p:sp>
    </p:spTree>
    <p:extLst>
      <p:ext uri="{BB962C8B-B14F-4D97-AF65-F5344CB8AC3E}">
        <p14:creationId xmlns:p14="http://schemas.microsoft.com/office/powerpoint/2010/main" val="37690263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0" y="2714624"/>
            <a:ext cx="12192000" cy="646331"/>
          </a:xfrm>
          <a:prstGeom prst="rect">
            <a:avLst/>
          </a:prstGeom>
          <a:noFill/>
        </p:spPr>
        <p:txBody>
          <a:bodyPr wrap="square" rtlCol="0">
            <a:spAutoFit/>
          </a:bodyPr>
          <a:lstStyle/>
          <a:p>
            <a:pPr algn="ctr"/>
            <a:r>
              <a:rPr lang="en-US" sz="3600" b="1">
                <a:solidFill>
                  <a:srgbClr val="002060"/>
                </a:solidFill>
                <a:latin typeface="Calibri" pitchFamily="34" charset="0"/>
                <a:cs typeface="Calibri" pitchFamily="34" charset="0"/>
              </a:rPr>
              <a:t>CONTROL</a:t>
            </a:r>
            <a:endParaRPr lang="en-US" sz="3600" b="1" dirty="0">
              <a:solidFill>
                <a:srgbClr val="002060"/>
              </a:solidFill>
              <a:latin typeface="Calibri" pitchFamily="34" charset="0"/>
              <a:cs typeface="Calibri" pitchFamily="34" charset="0"/>
            </a:endParaRPr>
          </a:p>
        </p:txBody>
      </p:sp>
    </p:spTree>
    <p:extLst>
      <p:ext uri="{BB962C8B-B14F-4D97-AF65-F5344CB8AC3E}">
        <p14:creationId xmlns:p14="http://schemas.microsoft.com/office/powerpoint/2010/main" val="20002151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58189" y="-32545"/>
            <a:ext cx="12192000" cy="646331"/>
          </a:xfrm>
          <a:prstGeom prst="rect">
            <a:avLst/>
          </a:prstGeom>
          <a:noFill/>
        </p:spPr>
        <p:txBody>
          <a:bodyPr wrap="square" rtlCol="0">
            <a:spAutoFit/>
          </a:bodyPr>
          <a:lstStyle/>
          <a:p>
            <a:r>
              <a:rPr lang="en-US" sz="3600" b="1" dirty="0">
                <a:solidFill>
                  <a:srgbClr val="002060"/>
                </a:solidFill>
                <a:latin typeface="Calibri" pitchFamily="34" charset="0"/>
                <a:cs typeface="Calibri" pitchFamily="34" charset="0"/>
              </a:rPr>
              <a:t>Control Charts – Before  &amp; After</a:t>
            </a:r>
          </a:p>
        </p:txBody>
      </p:sp>
      <p:graphicFrame>
        <p:nvGraphicFramePr>
          <p:cNvPr id="4" name="Diagram 3"/>
          <p:cNvGraphicFramePr/>
          <p:nvPr>
            <p:extLst>
              <p:ext uri="{D42A27DB-BD31-4B8C-83A1-F6EECF244321}">
                <p14:modId xmlns:p14="http://schemas.microsoft.com/office/powerpoint/2010/main" val="1612687064"/>
              </p:ext>
            </p:extLst>
          </p:nvPr>
        </p:nvGraphicFramePr>
        <p:xfrm>
          <a:off x="6715369" y="140285"/>
          <a:ext cx="3957320" cy="365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 name="TextBox 22"/>
          <p:cNvSpPr txBox="1"/>
          <p:nvPr/>
        </p:nvSpPr>
        <p:spPr>
          <a:xfrm>
            <a:off x="3036859" y="664629"/>
            <a:ext cx="690465" cy="369332"/>
          </a:xfrm>
          <a:prstGeom prst="rect">
            <a:avLst/>
          </a:prstGeom>
          <a:solidFill>
            <a:srgbClr val="FF0000">
              <a:alpha val="25000"/>
            </a:srgbClr>
          </a:solidFill>
          <a:ln>
            <a:solidFill>
              <a:schemeClr val="accent1">
                <a:shade val="50000"/>
              </a:schemeClr>
            </a:solidFill>
          </a:ln>
        </p:spPr>
        <p:txBody>
          <a:bodyPr wrap="square" rtlCol="0">
            <a:spAutoFit/>
          </a:bodyPr>
          <a:lstStyle/>
          <a:p>
            <a:pPr algn="ctr"/>
            <a:r>
              <a:rPr lang="en-US" dirty="0" smtClean="0"/>
              <a:t>Pre</a:t>
            </a:r>
            <a:endParaRPr lang="en-US" dirty="0"/>
          </a:p>
        </p:txBody>
      </p:sp>
      <p:sp>
        <p:nvSpPr>
          <p:cNvPr id="24" name="TextBox 23"/>
          <p:cNvSpPr txBox="1"/>
          <p:nvPr/>
        </p:nvSpPr>
        <p:spPr>
          <a:xfrm>
            <a:off x="7347096" y="664629"/>
            <a:ext cx="690465" cy="369332"/>
          </a:xfrm>
          <a:prstGeom prst="rect">
            <a:avLst/>
          </a:prstGeom>
          <a:solidFill>
            <a:srgbClr val="92D050">
              <a:alpha val="5000"/>
            </a:srgbClr>
          </a:solidFill>
          <a:ln>
            <a:solidFill>
              <a:schemeClr val="accent1">
                <a:shade val="50000"/>
              </a:schemeClr>
            </a:solidFill>
          </a:ln>
        </p:spPr>
        <p:txBody>
          <a:bodyPr wrap="square" rtlCol="0">
            <a:spAutoFit/>
          </a:bodyPr>
          <a:lstStyle/>
          <a:p>
            <a:pPr algn="ctr"/>
            <a:r>
              <a:rPr lang="en-US" dirty="0" smtClean="0"/>
              <a:t>Post</a:t>
            </a:r>
            <a:endParaRPr lang="en-US" dirty="0"/>
          </a:p>
        </p:txBody>
      </p:sp>
      <p:sp>
        <p:nvSpPr>
          <p:cNvPr id="25" name="TextBox 24"/>
          <p:cNvSpPr txBox="1"/>
          <p:nvPr/>
        </p:nvSpPr>
        <p:spPr>
          <a:xfrm>
            <a:off x="2125585" y="4609997"/>
            <a:ext cx="6968538" cy="166199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b="1" dirty="0" smtClean="0"/>
              <a:t>Untouched Percentage- </a:t>
            </a:r>
            <a:r>
              <a:rPr lang="en-US" sz="1400" dirty="0" smtClean="0"/>
              <a:t>On the month of June the site have lesser volume of files but with the highest percentage of Untouched  (Missed allocation, Missed on adding a Client Facing note and Missed on working the file). From June’24 to Aug’24 with </a:t>
            </a:r>
            <a:r>
              <a:rPr lang="en-US" sz="1400" dirty="0"/>
              <a:t>3</a:t>
            </a:r>
            <a:r>
              <a:rPr lang="en-US" sz="1400" dirty="0" smtClean="0"/>
              <a:t>% Untouched 3mos trend when we initiate the POA we ended September at 0.27% Even if the site have higher volume of files for the following months the Action Plan shows a decreased of 2% on the Untouched Report</a:t>
            </a:r>
            <a:endParaRPr lang="en-US" dirty="0"/>
          </a:p>
          <a:p>
            <a:endParaRPr lang="en-US" dirty="0"/>
          </a:p>
        </p:txBody>
      </p:sp>
      <p:graphicFrame>
        <p:nvGraphicFramePr>
          <p:cNvPr id="26" name="Chart 25"/>
          <p:cNvGraphicFramePr>
            <a:graphicFrameLocks/>
          </p:cNvGraphicFramePr>
          <p:nvPr>
            <p:extLst>
              <p:ext uri="{D42A27DB-BD31-4B8C-83A1-F6EECF244321}">
                <p14:modId xmlns:p14="http://schemas.microsoft.com/office/powerpoint/2010/main" val="1740015939"/>
              </p:ext>
            </p:extLst>
          </p:nvPr>
        </p:nvGraphicFramePr>
        <p:xfrm>
          <a:off x="1359510" y="831113"/>
          <a:ext cx="8367683" cy="3778884"/>
        </p:xfrm>
        <a:graphic>
          <a:graphicData uri="http://schemas.openxmlformats.org/drawingml/2006/chart">
            <c:chart xmlns:c="http://schemas.openxmlformats.org/drawingml/2006/chart" xmlns:r="http://schemas.openxmlformats.org/officeDocument/2006/relationships" r:id="rId7"/>
          </a:graphicData>
        </a:graphic>
      </p:graphicFrame>
      <p:sp>
        <p:nvSpPr>
          <p:cNvPr id="27" name="TextBox 26"/>
          <p:cNvSpPr txBox="1"/>
          <p:nvPr/>
        </p:nvSpPr>
        <p:spPr>
          <a:xfrm>
            <a:off x="1375832" y="664629"/>
            <a:ext cx="3645055" cy="3571360"/>
          </a:xfrm>
          <a:prstGeom prst="rect">
            <a:avLst/>
          </a:prstGeom>
          <a:solidFill>
            <a:srgbClr val="FF0000">
              <a:alpha val="25000"/>
            </a:srgbClr>
          </a:solidFill>
          <a:ln>
            <a:solidFill>
              <a:schemeClr val="accent1">
                <a:shade val="50000"/>
              </a:schemeClr>
            </a:solidFill>
          </a:ln>
        </p:spPr>
        <p:txBody>
          <a:bodyPr wrap="square" rtlCol="0">
            <a:spAutoFit/>
          </a:bodyPr>
          <a:lstStyle/>
          <a:p>
            <a:pPr algn="ctr"/>
            <a:endParaRPr lang="en-US" dirty="0"/>
          </a:p>
        </p:txBody>
      </p:sp>
      <p:sp>
        <p:nvSpPr>
          <p:cNvPr id="28" name="TextBox 27"/>
          <p:cNvSpPr txBox="1"/>
          <p:nvPr/>
        </p:nvSpPr>
        <p:spPr>
          <a:xfrm>
            <a:off x="5018178" y="668266"/>
            <a:ext cx="4657835" cy="3567723"/>
          </a:xfrm>
          <a:prstGeom prst="rect">
            <a:avLst/>
          </a:prstGeom>
          <a:solidFill>
            <a:srgbClr val="92D050">
              <a:alpha val="5000"/>
            </a:srgbClr>
          </a:solidFill>
          <a:ln>
            <a:solidFill>
              <a:schemeClr val="accent1">
                <a:shade val="50000"/>
              </a:schemeClr>
            </a:solidFill>
          </a:ln>
        </p:spPr>
        <p:txBody>
          <a:bodyPr wrap="square" rtlCol="0">
            <a:spAutoFit/>
          </a:bodyPr>
          <a:lstStyle/>
          <a:p>
            <a:pPr algn="ctr"/>
            <a:endParaRPr lang="en-US" dirty="0"/>
          </a:p>
        </p:txBody>
      </p:sp>
    </p:spTree>
    <p:extLst>
      <p:ext uri="{BB962C8B-B14F-4D97-AF65-F5344CB8AC3E}">
        <p14:creationId xmlns:p14="http://schemas.microsoft.com/office/powerpoint/2010/main" val="41608677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290177" y="4646573"/>
            <a:ext cx="6968538" cy="101566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1400" b="1" dirty="0" smtClean="0"/>
              <a:t>KPI Impact – </a:t>
            </a:r>
            <a:r>
              <a:rPr lang="en-US" sz="1400" dirty="0" smtClean="0"/>
              <a:t>We’ve also observed impact QMS Audit for L2 Queue management. From the data trend above when action plan was initiated there was a dip on Errors for Untouched.</a:t>
            </a:r>
            <a:endParaRPr lang="en-US" dirty="0"/>
          </a:p>
          <a:p>
            <a:endParaRPr lang="en-US" dirty="0"/>
          </a:p>
        </p:txBody>
      </p:sp>
      <p:graphicFrame>
        <p:nvGraphicFramePr>
          <p:cNvPr id="5" name="Chart 4"/>
          <p:cNvGraphicFramePr>
            <a:graphicFrameLocks/>
          </p:cNvGraphicFramePr>
          <p:nvPr>
            <p:extLst>
              <p:ext uri="{D42A27DB-BD31-4B8C-83A1-F6EECF244321}">
                <p14:modId xmlns:p14="http://schemas.microsoft.com/office/powerpoint/2010/main" val="499896012"/>
              </p:ext>
            </p:extLst>
          </p:nvPr>
        </p:nvGraphicFramePr>
        <p:xfrm>
          <a:off x="2633472" y="832104"/>
          <a:ext cx="5666232" cy="3630168"/>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xmlns="" id="{68C885B5-E6BA-40EC-B64E-77B4122791E9}"/>
              </a:ext>
            </a:extLst>
          </p:cNvPr>
          <p:cNvSpPr txBox="1"/>
          <p:nvPr/>
        </p:nvSpPr>
        <p:spPr>
          <a:xfrm>
            <a:off x="58189" y="-32545"/>
            <a:ext cx="12192000" cy="646331"/>
          </a:xfrm>
          <a:prstGeom prst="rect">
            <a:avLst/>
          </a:prstGeom>
          <a:noFill/>
        </p:spPr>
        <p:txBody>
          <a:bodyPr wrap="square" rtlCol="0">
            <a:spAutoFit/>
          </a:bodyPr>
          <a:lstStyle/>
          <a:p>
            <a:r>
              <a:rPr lang="en-US" sz="3600" b="1" dirty="0" smtClean="0">
                <a:solidFill>
                  <a:srgbClr val="002060"/>
                </a:solidFill>
                <a:latin typeface="Calibri" pitchFamily="34" charset="0"/>
                <a:cs typeface="Calibri" pitchFamily="34" charset="0"/>
              </a:rPr>
              <a:t>KPI Impact </a:t>
            </a:r>
            <a:endParaRPr lang="en-US" sz="3600" b="1" dirty="0">
              <a:solidFill>
                <a:srgbClr val="002060"/>
              </a:solidFill>
              <a:latin typeface="Calibri" pitchFamily="34" charset="0"/>
              <a:cs typeface="Calibri" pitchFamily="34" charset="0"/>
            </a:endParaRPr>
          </a:p>
        </p:txBody>
      </p:sp>
    </p:spTree>
    <p:extLst>
      <p:ext uri="{BB962C8B-B14F-4D97-AF65-F5344CB8AC3E}">
        <p14:creationId xmlns:p14="http://schemas.microsoft.com/office/powerpoint/2010/main" val="10956982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0" y="0"/>
            <a:ext cx="12192000" cy="646331"/>
          </a:xfrm>
          <a:prstGeom prst="rect">
            <a:avLst/>
          </a:prstGeom>
          <a:noFill/>
        </p:spPr>
        <p:txBody>
          <a:bodyPr wrap="square" rtlCol="0">
            <a:spAutoFit/>
          </a:bodyPr>
          <a:lstStyle/>
          <a:p>
            <a:r>
              <a:rPr lang="en-US" sz="3600" b="1" dirty="0">
                <a:solidFill>
                  <a:srgbClr val="002060"/>
                </a:solidFill>
                <a:latin typeface="Calibri" pitchFamily="34" charset="0"/>
                <a:cs typeface="Calibri" pitchFamily="34" charset="0"/>
              </a:rPr>
              <a:t>Project Benefit</a:t>
            </a:r>
          </a:p>
        </p:txBody>
      </p:sp>
      <p:graphicFrame>
        <p:nvGraphicFramePr>
          <p:cNvPr id="4" name="Diagram 3"/>
          <p:cNvGraphicFramePr/>
          <p:nvPr>
            <p:extLst>
              <p:ext uri="{D42A27DB-BD31-4B8C-83A1-F6EECF244321}">
                <p14:modId xmlns:p14="http://schemas.microsoft.com/office/powerpoint/2010/main" val="1544450613"/>
              </p:ext>
            </p:extLst>
          </p:nvPr>
        </p:nvGraphicFramePr>
        <p:xfrm>
          <a:off x="6715369" y="140285"/>
          <a:ext cx="3957320" cy="365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2"/>
          <p:cNvSpPr txBox="1">
            <a:spLocks/>
          </p:cNvSpPr>
          <p:nvPr/>
        </p:nvSpPr>
        <p:spPr>
          <a:xfrm>
            <a:off x="838200" y="1160607"/>
            <a:ext cx="10515600" cy="4351338"/>
          </a:xfrm>
          <a:prstGeom prst="rect">
            <a:avLst/>
          </a:prstGeom>
        </p:spPr>
        <p:txBody>
          <a:bodyPr/>
          <a:lstStyle>
            <a:lvl1pPr marL="2286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1pPr>
            <a:lvl2pPr marL="6858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2pPr>
            <a:lvl3pPr marL="11430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3pPr>
            <a:lvl4pPr marL="16002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US" sz="2398" kern="1200" dirty="0">
                <a:solidFill>
                  <a:srgbClr val="4D4D4D"/>
                </a:solidFill>
                <a:latin typeface="Lato" panose="020F0502020204030203" pitchFamily="34" charset="0"/>
                <a:ea typeface="+mn-ea"/>
                <a:cs typeface="Arial" panose="020B0604020202020204" pitchFamily="34" charset="0"/>
              </a:defRPr>
            </a:lvl4pPr>
            <a:lvl5pPr marL="2057400" indent="-228600" algn="l" defTabSz="914400" rtl="0" eaLnBrk="1" fontAlgn="base" latinLnBrk="0" hangingPunct="1">
              <a:lnSpc>
                <a:spcPct val="90000"/>
              </a:lnSpc>
              <a:spcBef>
                <a:spcPct val="20000"/>
              </a:spcBef>
              <a:spcAft>
                <a:spcPct val="0"/>
              </a:spcAft>
              <a:buClr>
                <a:srgbClr val="4D4D4D"/>
              </a:buClr>
              <a:buFont typeface="Arial" panose="020B0604020202020204" pitchFamily="34" charset="0"/>
              <a:buChar char="•"/>
              <a:defRPr lang="en-ID" sz="2398" kern="1200" dirty="0">
                <a:solidFill>
                  <a:srgbClr val="4D4D4D"/>
                </a:solidFill>
                <a:latin typeface="Lato" panose="020F0502020204030203"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mtClean="0"/>
              <a:t>Project Benefits</a:t>
            </a:r>
          </a:p>
          <a:p>
            <a:r>
              <a:rPr lang="en-US" smtClean="0"/>
              <a:t>The decreased on Untouched Files (Valid &amp; Invalid) to 3-4%.</a:t>
            </a:r>
          </a:p>
          <a:p>
            <a:r>
              <a:rPr lang="en-US" smtClean="0"/>
              <a:t>Minimize Controllable Opportunities on Lv2 Contact Attempt Procedure</a:t>
            </a:r>
          </a:p>
          <a:p>
            <a:r>
              <a:rPr lang="en-US" smtClean="0"/>
              <a:t>Learnings and Best practices will be further use to improve other team </a:t>
            </a:r>
            <a:endParaRPr lang="en-US"/>
          </a:p>
        </p:txBody>
      </p:sp>
    </p:spTree>
    <p:extLst>
      <p:ext uri="{BB962C8B-B14F-4D97-AF65-F5344CB8AC3E}">
        <p14:creationId xmlns:p14="http://schemas.microsoft.com/office/powerpoint/2010/main" val="6775538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430209" y="254639"/>
            <a:ext cx="9694232" cy="480131"/>
          </a:xfrm>
          <a:prstGeom prst="rect">
            <a:avLst/>
          </a:prstGeom>
        </p:spPr>
        <p:txBody>
          <a:bodyPr/>
          <a:lstStyle>
            <a:lvl1pPr algn="l" defTabSz="914400" rtl="0" eaLnBrk="1" fontAlgn="base" latinLnBrk="0" hangingPunct="1">
              <a:lnSpc>
                <a:spcPct val="90000"/>
              </a:lnSpc>
              <a:spcBef>
                <a:spcPct val="0"/>
              </a:spcBef>
              <a:spcAft>
                <a:spcPct val="0"/>
              </a:spcAft>
              <a:buNone/>
              <a:defRPr lang="en-ID" sz="3197" kern="1200" dirty="0">
                <a:solidFill>
                  <a:srgbClr val="4D4D4D"/>
                </a:solidFill>
                <a:latin typeface="Lato" panose="020F0502020204030203" pitchFamily="34" charset="0"/>
                <a:ea typeface="+mj-ea"/>
                <a:cs typeface="Arial" panose="020B0604020202020204" pitchFamily="34" charset="0"/>
              </a:defRPr>
            </a:lvl1pPr>
          </a:lstStyle>
          <a:p>
            <a:r>
              <a:rPr lang="en-US" sz="2800" smtClean="0">
                <a:solidFill>
                  <a:srgbClr val="002060"/>
                </a:solidFill>
                <a:latin typeface="Calibri" pitchFamily="34" charset="0"/>
                <a:cs typeface="Calibri" pitchFamily="34" charset="0"/>
              </a:rPr>
              <a:t>Performance Sustenance Action Plan</a:t>
            </a:r>
            <a:endParaRPr lang="en-US"/>
          </a:p>
        </p:txBody>
      </p:sp>
      <p:graphicFrame>
        <p:nvGraphicFramePr>
          <p:cNvPr id="6" name="Table 5"/>
          <p:cNvGraphicFramePr>
            <a:graphicFrameLocks noGrp="1"/>
          </p:cNvGraphicFramePr>
          <p:nvPr>
            <p:extLst>
              <p:ext uri="{D42A27DB-BD31-4B8C-83A1-F6EECF244321}">
                <p14:modId xmlns:p14="http://schemas.microsoft.com/office/powerpoint/2010/main" val="2035173554"/>
              </p:ext>
            </p:extLst>
          </p:nvPr>
        </p:nvGraphicFramePr>
        <p:xfrm>
          <a:off x="554181" y="996757"/>
          <a:ext cx="10187711" cy="4175607"/>
        </p:xfrm>
        <a:graphic>
          <a:graphicData uri="http://schemas.openxmlformats.org/drawingml/2006/table">
            <a:tbl>
              <a:tblPr firstRow="1" bandRow="1">
                <a:tableStyleId>{5C22544A-7EE6-4342-B048-85BDC9FD1C3A}</a:tableStyleId>
              </a:tblPr>
              <a:tblGrid>
                <a:gridCol w="5275988"/>
                <a:gridCol w="1024043"/>
                <a:gridCol w="1943840"/>
                <a:gridCol w="1943840"/>
              </a:tblGrid>
              <a:tr h="610680">
                <a:tc>
                  <a:txBody>
                    <a:bodyPr/>
                    <a:lstStyle/>
                    <a:p>
                      <a:pPr algn="ctr"/>
                      <a:r>
                        <a:rPr lang="en-US" sz="1200" dirty="0" smtClean="0"/>
                        <a:t>Plan of Action</a:t>
                      </a:r>
                      <a:endParaRPr lang="en-US" sz="1200" dirty="0"/>
                    </a:p>
                  </a:txBody>
                  <a:tcPr/>
                </a:tc>
                <a:tc>
                  <a:txBody>
                    <a:bodyPr/>
                    <a:lstStyle/>
                    <a:p>
                      <a:pPr algn="ctr"/>
                      <a:r>
                        <a:rPr lang="en-US" sz="1200" dirty="0" smtClean="0"/>
                        <a:t>Frequency</a:t>
                      </a:r>
                      <a:endParaRPr lang="en-US" sz="1200" dirty="0"/>
                    </a:p>
                  </a:txBody>
                  <a:tcPr/>
                </a:tc>
                <a:tc>
                  <a:txBody>
                    <a:bodyPr/>
                    <a:lstStyle/>
                    <a:p>
                      <a:pPr algn="ctr"/>
                      <a:r>
                        <a:rPr lang="en-US" sz="1200" dirty="0" smtClean="0"/>
                        <a:t>Responsibility</a:t>
                      </a:r>
                      <a:endParaRPr lang="en-US" sz="1200" dirty="0"/>
                    </a:p>
                  </a:txBody>
                  <a:tcPr/>
                </a:tc>
                <a:tc>
                  <a:txBody>
                    <a:bodyPr/>
                    <a:lstStyle/>
                    <a:p>
                      <a:pPr algn="ctr"/>
                      <a:r>
                        <a:rPr lang="en-US" sz="1200" dirty="0" smtClean="0"/>
                        <a:t>Accountability</a:t>
                      </a:r>
                      <a:endParaRPr lang="en-US" sz="1200" dirty="0"/>
                    </a:p>
                  </a:txBody>
                  <a:tcPr/>
                </a:tc>
              </a:tr>
              <a:tr h="1192686">
                <a:tc>
                  <a:txBody>
                    <a:bodyPr/>
                    <a:lstStyle/>
                    <a:p>
                      <a:pPr algn="ctr"/>
                      <a:r>
                        <a:rPr lang="en-US" sz="1200" dirty="0" smtClean="0"/>
                        <a:t>Refresher Training</a:t>
                      </a:r>
                      <a:r>
                        <a:rPr lang="en-US" sz="1200" baseline="0" dirty="0" smtClean="0"/>
                        <a:t> on Background Verification Process related to; Full and Half attempt, Latest Action Note Documentation (Client facing), Workflow and Contact Attempt Procedure, Also Complex/Dead end scenario that has to be raise to Supervisors or to Sterling</a:t>
                      </a:r>
                      <a:endParaRPr lang="en-US" sz="1200" dirty="0"/>
                    </a:p>
                  </a:txBody>
                  <a:tcPr/>
                </a:tc>
                <a:tc>
                  <a:txBody>
                    <a:bodyPr/>
                    <a:lstStyle/>
                    <a:p>
                      <a:pPr algn="ctr"/>
                      <a:r>
                        <a:rPr lang="en-US" sz="1200" dirty="0" smtClean="0"/>
                        <a:t>Bi-Weekly</a:t>
                      </a:r>
                      <a:endParaRPr lang="en-US" sz="1200" dirty="0"/>
                    </a:p>
                  </a:txBody>
                  <a:tcPr/>
                </a:tc>
                <a:tc>
                  <a:txBody>
                    <a:bodyPr/>
                    <a:lstStyle/>
                    <a:p>
                      <a:pPr algn="ctr"/>
                      <a:r>
                        <a:rPr lang="en-US" sz="1200" dirty="0" smtClean="0"/>
                        <a:t>Baldwin Barry Natividad</a:t>
                      </a:r>
                      <a:endParaRPr lang="en-US" sz="12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t>Baldwin Barry Natividad</a:t>
                      </a:r>
                    </a:p>
                    <a:p>
                      <a:pPr algn="ctr"/>
                      <a:endParaRPr lang="en-US" sz="1200" dirty="0"/>
                    </a:p>
                  </a:txBody>
                  <a:tcPr/>
                </a:tc>
              </a:tr>
              <a:tr h="785161">
                <a:tc>
                  <a:txBody>
                    <a:bodyPr/>
                    <a:lstStyle/>
                    <a:p>
                      <a:pPr algn="ctr"/>
                      <a:r>
                        <a:rPr lang="en-US" sz="1200" dirty="0" smtClean="0"/>
                        <a:t>Client</a:t>
                      </a:r>
                      <a:r>
                        <a:rPr lang="en-US" sz="1200" baseline="0" dirty="0" smtClean="0"/>
                        <a:t> Facing LAN Footprint - </a:t>
                      </a:r>
                      <a:r>
                        <a:rPr lang="en-US" sz="1200" dirty="0" smtClean="0"/>
                        <a:t>MS Forms was built for Logging of Proof from VP where Client Facing LAN was added by verifier</a:t>
                      </a:r>
                      <a:endParaRPr lang="en-US" sz="1200" dirty="0"/>
                    </a:p>
                  </a:txBody>
                  <a:tcPr/>
                </a:tc>
                <a:tc>
                  <a:txBody>
                    <a:bodyPr/>
                    <a:lstStyle/>
                    <a:p>
                      <a:pPr algn="ctr"/>
                      <a:r>
                        <a:rPr lang="en-US" sz="1200" dirty="0" smtClean="0"/>
                        <a:t>Completed</a:t>
                      </a:r>
                      <a:endParaRPr lang="en-US" sz="12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t>Baldwin Barry Natividad</a:t>
                      </a:r>
                    </a:p>
                    <a:p>
                      <a:pPr algn="ctr"/>
                      <a:endParaRPr lang="en-US" sz="12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t>Baldwin Barry Natividad</a:t>
                      </a:r>
                    </a:p>
                    <a:p>
                      <a:pPr algn="ctr"/>
                      <a:endParaRPr lang="en-US" sz="1200" dirty="0"/>
                    </a:p>
                  </a:txBody>
                  <a:tcPr/>
                </a:tc>
              </a:tr>
              <a:tr h="801919">
                <a:tc>
                  <a:txBody>
                    <a:bodyPr/>
                    <a:lstStyle/>
                    <a:p>
                      <a:pPr algn="ctr"/>
                      <a:r>
                        <a:rPr lang="en-US" sz="1200" dirty="0" smtClean="0"/>
                        <a:t>Open File Scanning – Scanning Open Files from Focus Agents with highest</a:t>
                      </a:r>
                      <a:r>
                        <a:rPr lang="en-US" sz="1200" baseline="0" dirty="0" smtClean="0"/>
                        <a:t> count of Untouched Files and Verifiers who have higher count of unworked files by 5pm EST base on the Assigned VS Untouched Report of Sterling</a:t>
                      </a:r>
                      <a:endParaRPr lang="en-US" sz="1200" dirty="0"/>
                    </a:p>
                  </a:txBody>
                  <a:tcPr/>
                </a:tc>
                <a:tc>
                  <a:txBody>
                    <a:bodyPr/>
                    <a:lstStyle/>
                    <a:p>
                      <a:pPr algn="ctr"/>
                      <a:r>
                        <a:rPr lang="en-US" sz="1200" dirty="0" smtClean="0"/>
                        <a:t>Daily</a:t>
                      </a:r>
                      <a:endParaRPr lang="en-US" sz="12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t>Baldwin Barry Natividad</a:t>
                      </a:r>
                    </a:p>
                    <a:p>
                      <a:pPr algn="ctr"/>
                      <a:endParaRPr lang="en-US" sz="12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t>Baldwin Barry Natividad</a:t>
                      </a:r>
                    </a:p>
                    <a:p>
                      <a:pPr algn="ctr"/>
                      <a:endParaRPr lang="en-US" sz="1200" dirty="0"/>
                    </a:p>
                  </a:txBody>
                  <a:tcPr/>
                </a:tc>
              </a:tr>
              <a:tr h="785161">
                <a:tc>
                  <a:txBody>
                    <a:bodyPr/>
                    <a:lstStyle/>
                    <a:p>
                      <a:pPr algn="ctr"/>
                      <a:r>
                        <a:rPr lang="en-US" sz="1200" dirty="0" smtClean="0"/>
                        <a:t>Internal</a:t>
                      </a:r>
                      <a:r>
                        <a:rPr lang="en-US" sz="1200" baseline="0" dirty="0" smtClean="0"/>
                        <a:t> EOD  Master File VS NXT Touched and Untouched File from Sterling – To cross validate if we there are files from Sterling Report that are not on the Internal Master EOD Tracker.</a:t>
                      </a:r>
                      <a:endParaRPr lang="en-US" sz="12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t>Daily</a:t>
                      </a:r>
                    </a:p>
                    <a:p>
                      <a:pPr algn="ctr"/>
                      <a:endParaRPr lang="en-US" sz="12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t>Baldwin Barry Natividad</a:t>
                      </a:r>
                    </a:p>
                    <a:p>
                      <a:pPr algn="ctr"/>
                      <a:endParaRPr lang="en-US" sz="12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dirty="0" smtClean="0"/>
                        <a:t>Baldwin Barry Natividad</a:t>
                      </a:r>
                    </a:p>
                    <a:p>
                      <a:pPr algn="ctr"/>
                      <a:endParaRPr lang="en-US" sz="1200" dirty="0"/>
                    </a:p>
                  </a:txBody>
                  <a:tcPr/>
                </a:tc>
              </a:tr>
            </a:tbl>
          </a:graphicData>
        </a:graphic>
      </p:graphicFrame>
    </p:spTree>
    <p:extLst>
      <p:ext uri="{BB962C8B-B14F-4D97-AF65-F5344CB8AC3E}">
        <p14:creationId xmlns:p14="http://schemas.microsoft.com/office/powerpoint/2010/main" val="39999121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Line 2"/>
          <p:cNvSpPr>
            <a:spLocks noChangeShapeType="1"/>
          </p:cNvSpPr>
          <p:nvPr/>
        </p:nvSpPr>
        <p:spPr bwMode="auto">
          <a:xfrm>
            <a:off x="608859" y="3187700"/>
            <a:ext cx="10972800" cy="0"/>
          </a:xfrm>
          <a:prstGeom prst="line">
            <a:avLst/>
          </a:prstGeom>
          <a:noFill/>
          <a:ln w="12700">
            <a:solidFill>
              <a:srgbClr val="00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algn="ctr" fontAlgn="base">
              <a:spcBef>
                <a:spcPct val="0"/>
              </a:spcBef>
              <a:spcAft>
                <a:spcPct val="0"/>
              </a:spcAft>
              <a:defRPr/>
            </a:pPr>
            <a:endParaRPr lang="en-IN" sz="1600" kern="0">
              <a:solidFill>
                <a:srgbClr val="000000"/>
              </a:solidFill>
              <a:latin typeface="Arial" panose="020B0604020202020204" pitchFamily="34" charset="0"/>
            </a:endParaRPr>
          </a:p>
        </p:txBody>
      </p:sp>
      <p:grpSp>
        <p:nvGrpSpPr>
          <p:cNvPr id="4" name="Group 4"/>
          <p:cNvGrpSpPr>
            <a:grpSpLocks/>
          </p:cNvGrpSpPr>
          <p:nvPr/>
        </p:nvGrpSpPr>
        <p:grpSpPr bwMode="auto">
          <a:xfrm>
            <a:off x="6181859" y="596900"/>
            <a:ext cx="4572000" cy="5638800"/>
            <a:chOff x="2880" y="480"/>
            <a:chExt cx="2880" cy="3552"/>
          </a:xfrm>
        </p:grpSpPr>
        <p:sp>
          <p:nvSpPr>
            <p:cNvPr id="5" name="Line 5"/>
            <p:cNvSpPr>
              <a:spLocks noChangeShapeType="1"/>
            </p:cNvSpPr>
            <p:nvPr/>
          </p:nvSpPr>
          <p:spPr bwMode="auto">
            <a:xfrm>
              <a:off x="2880" y="480"/>
              <a:ext cx="0" cy="3552"/>
            </a:xfrm>
            <a:prstGeom prst="line">
              <a:avLst/>
            </a:prstGeom>
            <a:noFill/>
            <a:ln w="12700">
              <a:solidFill>
                <a:srgbClr val="00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algn="ctr" fontAlgn="base">
                <a:spcBef>
                  <a:spcPct val="0"/>
                </a:spcBef>
                <a:spcAft>
                  <a:spcPct val="0"/>
                </a:spcAft>
                <a:defRPr/>
              </a:pPr>
              <a:endParaRPr lang="en-IN" sz="1600" kern="0">
                <a:solidFill>
                  <a:srgbClr val="000000"/>
                </a:solidFill>
                <a:latin typeface="Arial" panose="020B0604020202020204" pitchFamily="34" charset="0"/>
              </a:endParaRPr>
            </a:p>
          </p:txBody>
        </p:sp>
        <p:sp>
          <p:nvSpPr>
            <p:cNvPr id="6" name="Line 6"/>
            <p:cNvSpPr>
              <a:spLocks noChangeShapeType="1"/>
            </p:cNvSpPr>
            <p:nvPr/>
          </p:nvSpPr>
          <p:spPr bwMode="auto">
            <a:xfrm>
              <a:off x="2880" y="2112"/>
              <a:ext cx="2880" cy="0"/>
            </a:xfrm>
            <a:prstGeom prst="line">
              <a:avLst/>
            </a:prstGeom>
            <a:noFill/>
            <a:ln w="12700">
              <a:solidFill>
                <a:srgbClr val="000000"/>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p>
              <a:pPr algn="ctr" fontAlgn="base">
                <a:spcBef>
                  <a:spcPct val="0"/>
                </a:spcBef>
                <a:spcAft>
                  <a:spcPct val="0"/>
                </a:spcAft>
                <a:defRPr/>
              </a:pPr>
              <a:endParaRPr lang="en-IN" sz="1600" kern="0">
                <a:solidFill>
                  <a:srgbClr val="000000"/>
                </a:solidFill>
                <a:latin typeface="Arial" panose="020B0604020202020204" pitchFamily="34" charset="0"/>
              </a:endParaRPr>
            </a:p>
          </p:txBody>
        </p:sp>
      </p:grpSp>
      <p:grpSp>
        <p:nvGrpSpPr>
          <p:cNvPr id="7" name="Group 20"/>
          <p:cNvGrpSpPr>
            <a:grpSpLocks/>
          </p:cNvGrpSpPr>
          <p:nvPr/>
        </p:nvGrpSpPr>
        <p:grpSpPr bwMode="auto">
          <a:xfrm>
            <a:off x="2442055" y="596901"/>
            <a:ext cx="2378075" cy="366712"/>
            <a:chOff x="3394075" y="627637"/>
            <a:chExt cx="2378080" cy="365760"/>
          </a:xfrm>
        </p:grpSpPr>
        <p:sp>
          <p:nvSpPr>
            <p:cNvPr id="8" name="Text Box 13"/>
            <p:cNvSpPr txBox="1">
              <a:spLocks noChangeArrowheads="1"/>
            </p:cNvSpPr>
            <p:nvPr/>
          </p:nvSpPr>
          <p:spPr bwMode="auto">
            <a:xfrm>
              <a:off x="3760789" y="627637"/>
              <a:ext cx="2011366" cy="365760"/>
            </a:xfrm>
            <a:prstGeom prst="rect">
              <a:avLst/>
            </a:prstGeom>
            <a:solidFill>
              <a:srgbClr val="4E84C4"/>
            </a:solidFill>
            <a:ln w="6350">
              <a:noFill/>
              <a:miter lim="800000"/>
              <a:headEnd/>
              <a:tailEnd/>
            </a:ln>
            <a:effectLst/>
          </p:spPr>
          <p:txBody>
            <a:bodyPr wrap="none">
              <a:spAutoFit/>
            </a:bodyPr>
            <a:lstStyle/>
            <a:p>
              <a:pPr algn="ctr" fontAlgn="base">
                <a:spcBef>
                  <a:spcPct val="0"/>
                </a:spcBef>
                <a:spcAft>
                  <a:spcPct val="0"/>
                </a:spcAft>
                <a:buFont typeface="Wingdings" pitchFamily="2" charset="2"/>
                <a:buNone/>
                <a:defRPr/>
              </a:pPr>
              <a:r>
                <a:rPr lang="en-US" sz="1600" kern="0" dirty="0">
                  <a:solidFill>
                    <a:prstClr val="white"/>
                  </a:solidFill>
                  <a:effectLst>
                    <a:outerShdw blurRad="38100" dist="38100" dir="2700000" algn="tl">
                      <a:srgbClr val="808080"/>
                    </a:outerShdw>
                  </a:effectLst>
                  <a:latin typeface="Verdana" pitchFamily="34" charset="0"/>
                  <a:ea typeface="Verdana" pitchFamily="34" charset="0"/>
                  <a:cs typeface="Verdana" pitchFamily="34" charset="0"/>
                </a:rPr>
                <a:t>Define </a:t>
              </a:r>
            </a:p>
          </p:txBody>
        </p:sp>
        <p:sp>
          <p:nvSpPr>
            <p:cNvPr id="9" name="Text Box 22"/>
            <p:cNvSpPr txBox="1">
              <a:spLocks noChangeArrowheads="1"/>
            </p:cNvSpPr>
            <p:nvPr/>
          </p:nvSpPr>
          <p:spPr bwMode="auto">
            <a:xfrm>
              <a:off x="3394075" y="627637"/>
              <a:ext cx="365760" cy="365760"/>
            </a:xfrm>
            <a:prstGeom prst="rect">
              <a:avLst/>
            </a:prstGeom>
            <a:solidFill>
              <a:srgbClr val="FFFF00"/>
            </a:solidFill>
            <a:ln>
              <a:noFill/>
            </a:ln>
            <a:extLst>
              <a:ext uri="{91240B29-F687-4F45-9708-019B960494DF}">
                <a14:hiddenLine xmlns:a14="http://schemas.microsoft.com/office/drawing/2010/main" w="6350">
                  <a:solidFill>
                    <a:srgbClr val="000000"/>
                  </a:solidFill>
                  <a:miter lim="800000"/>
                  <a:headEnd/>
                  <a:tailEnd/>
                </a14:hiddenLine>
              </a:ext>
            </a:extLst>
          </p:spPr>
          <p:txBody>
            <a:bodyPr wrap="non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ctr" eaLnBrk="0" fontAlgn="base" hangingPunct="0">
                <a:spcBef>
                  <a:spcPct val="0"/>
                </a:spcBef>
                <a:spcAft>
                  <a:spcPct val="0"/>
                </a:spcAft>
                <a:defRPr sz="1600">
                  <a:solidFill>
                    <a:schemeClr val="tx1"/>
                  </a:solidFill>
                  <a:latin typeface="Arial" panose="020B0604020202020204" pitchFamily="34" charset="0"/>
                </a:defRPr>
              </a:lvl6pPr>
              <a:lvl7pPr marL="2971800" indent="-228600" algn="ctr" eaLnBrk="0" fontAlgn="base" hangingPunct="0">
                <a:spcBef>
                  <a:spcPct val="0"/>
                </a:spcBef>
                <a:spcAft>
                  <a:spcPct val="0"/>
                </a:spcAft>
                <a:defRPr sz="1600">
                  <a:solidFill>
                    <a:schemeClr val="tx1"/>
                  </a:solidFill>
                  <a:latin typeface="Arial" panose="020B0604020202020204" pitchFamily="34" charset="0"/>
                </a:defRPr>
              </a:lvl7pPr>
              <a:lvl8pPr marL="3429000" indent="-228600" algn="ctr" eaLnBrk="0" fontAlgn="base" hangingPunct="0">
                <a:spcBef>
                  <a:spcPct val="0"/>
                </a:spcBef>
                <a:spcAft>
                  <a:spcPct val="0"/>
                </a:spcAft>
                <a:defRPr sz="1600">
                  <a:solidFill>
                    <a:schemeClr val="tx1"/>
                  </a:solidFill>
                  <a:latin typeface="Arial" panose="020B0604020202020204" pitchFamily="34" charset="0"/>
                </a:defRPr>
              </a:lvl8pPr>
              <a:lvl9pPr marL="3886200" indent="-228600" algn="ctr" eaLnBrk="0" fontAlgn="base" hangingPunct="0">
                <a:spcBef>
                  <a:spcPct val="0"/>
                </a:spcBef>
                <a:spcAft>
                  <a:spcPct val="0"/>
                </a:spcAft>
                <a:defRPr sz="1600">
                  <a:solidFill>
                    <a:schemeClr val="tx1"/>
                  </a:solidFill>
                  <a:latin typeface="Arial" panose="020B0604020202020204" pitchFamily="34" charset="0"/>
                </a:defRPr>
              </a:lvl9pPr>
            </a:lstStyle>
            <a:p>
              <a:pPr algn="ctr" eaLnBrk="1" fontAlgn="base" hangingPunct="1">
                <a:spcBef>
                  <a:spcPct val="0"/>
                </a:spcBef>
                <a:spcAft>
                  <a:spcPct val="0"/>
                </a:spcAft>
                <a:buFont typeface="Wingdings" panose="05000000000000000000" pitchFamily="2" charset="2"/>
                <a:buNone/>
                <a:defRPr/>
              </a:pPr>
              <a:r>
                <a:rPr lang="en-US" altLang="en-US" sz="1800" b="1" kern="0">
                  <a:solidFill>
                    <a:srgbClr val="000000"/>
                  </a:solidFill>
                  <a:latin typeface="Verdana" panose="020B0604030504040204" pitchFamily="34" charset="0"/>
                  <a:ea typeface="Verdana" panose="020B0604030504040204" pitchFamily="34" charset="0"/>
                  <a:cs typeface="Verdana" panose="020B0604030504040204" pitchFamily="34" charset="0"/>
                </a:rPr>
                <a:t>1</a:t>
              </a:r>
            </a:p>
          </p:txBody>
        </p:sp>
      </p:grpSp>
      <p:grpSp>
        <p:nvGrpSpPr>
          <p:cNvPr id="10" name="Group 23"/>
          <p:cNvGrpSpPr>
            <a:grpSpLocks/>
          </p:cNvGrpSpPr>
          <p:nvPr/>
        </p:nvGrpSpPr>
        <p:grpSpPr bwMode="auto">
          <a:xfrm>
            <a:off x="3029285" y="3416300"/>
            <a:ext cx="2370138" cy="366712"/>
            <a:chOff x="3276600" y="3256537"/>
            <a:chExt cx="2370079" cy="365760"/>
          </a:xfrm>
        </p:grpSpPr>
        <p:sp>
          <p:nvSpPr>
            <p:cNvPr id="11" name="Text Box 16"/>
            <p:cNvSpPr txBox="1">
              <a:spLocks noChangeArrowheads="1"/>
            </p:cNvSpPr>
            <p:nvPr/>
          </p:nvSpPr>
          <p:spPr bwMode="auto">
            <a:xfrm>
              <a:off x="3635366" y="3256537"/>
              <a:ext cx="2011313" cy="365760"/>
            </a:xfrm>
            <a:prstGeom prst="rect">
              <a:avLst/>
            </a:prstGeom>
            <a:solidFill>
              <a:srgbClr val="4E84C4"/>
            </a:solidFill>
            <a:ln w="6350">
              <a:noFill/>
              <a:miter lim="800000"/>
              <a:headEnd/>
              <a:tailEnd/>
            </a:ln>
            <a:effectLst/>
          </p:spPr>
          <p:txBody>
            <a:bodyPr wrap="none">
              <a:spAutoFit/>
            </a:bodyPr>
            <a:lstStyle/>
            <a:p>
              <a:pPr algn="ctr" fontAlgn="base">
                <a:spcBef>
                  <a:spcPct val="0"/>
                </a:spcBef>
                <a:spcAft>
                  <a:spcPct val="0"/>
                </a:spcAft>
                <a:buFont typeface="Wingdings" pitchFamily="2" charset="2"/>
                <a:buNone/>
                <a:defRPr/>
              </a:pPr>
              <a:r>
                <a:rPr lang="en-US" sz="1600" kern="0" dirty="0">
                  <a:solidFill>
                    <a:prstClr val="white"/>
                  </a:solidFill>
                  <a:effectLst>
                    <a:outerShdw blurRad="38100" dist="38100" dir="2700000" algn="tl">
                      <a:srgbClr val="808080"/>
                    </a:outerShdw>
                  </a:effectLst>
                  <a:latin typeface="Verdana" pitchFamily="34" charset="0"/>
                  <a:ea typeface="Verdana" pitchFamily="34" charset="0"/>
                  <a:cs typeface="Verdana" pitchFamily="34" charset="0"/>
                </a:rPr>
                <a:t>Control  </a:t>
              </a:r>
            </a:p>
          </p:txBody>
        </p:sp>
        <p:sp>
          <p:nvSpPr>
            <p:cNvPr id="12" name="Text Box 23"/>
            <p:cNvSpPr txBox="1">
              <a:spLocks noChangeArrowheads="1"/>
            </p:cNvSpPr>
            <p:nvPr/>
          </p:nvSpPr>
          <p:spPr bwMode="auto">
            <a:xfrm>
              <a:off x="3276600" y="3256537"/>
              <a:ext cx="365760" cy="365760"/>
            </a:xfrm>
            <a:prstGeom prst="rect">
              <a:avLst/>
            </a:prstGeom>
            <a:solidFill>
              <a:srgbClr val="FFFF00"/>
            </a:solidFill>
            <a:ln>
              <a:noFill/>
            </a:ln>
            <a:extLst>
              <a:ext uri="{91240B29-F687-4F45-9708-019B960494DF}">
                <a14:hiddenLine xmlns:a14="http://schemas.microsoft.com/office/drawing/2010/main" w="6350">
                  <a:solidFill>
                    <a:srgbClr val="000000"/>
                  </a:solidFill>
                  <a:miter lim="800000"/>
                  <a:headEnd/>
                  <a:tailEnd/>
                </a14:hiddenLine>
              </a:ext>
            </a:extLst>
          </p:spPr>
          <p:txBody>
            <a:bodyPr wrap="non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ctr" eaLnBrk="0" fontAlgn="base" hangingPunct="0">
                <a:spcBef>
                  <a:spcPct val="0"/>
                </a:spcBef>
                <a:spcAft>
                  <a:spcPct val="0"/>
                </a:spcAft>
                <a:defRPr sz="1600">
                  <a:solidFill>
                    <a:schemeClr val="tx1"/>
                  </a:solidFill>
                  <a:latin typeface="Arial" panose="020B0604020202020204" pitchFamily="34" charset="0"/>
                </a:defRPr>
              </a:lvl6pPr>
              <a:lvl7pPr marL="2971800" indent="-228600" algn="ctr" eaLnBrk="0" fontAlgn="base" hangingPunct="0">
                <a:spcBef>
                  <a:spcPct val="0"/>
                </a:spcBef>
                <a:spcAft>
                  <a:spcPct val="0"/>
                </a:spcAft>
                <a:defRPr sz="1600">
                  <a:solidFill>
                    <a:schemeClr val="tx1"/>
                  </a:solidFill>
                  <a:latin typeface="Arial" panose="020B0604020202020204" pitchFamily="34" charset="0"/>
                </a:defRPr>
              </a:lvl7pPr>
              <a:lvl8pPr marL="3429000" indent="-228600" algn="ctr" eaLnBrk="0" fontAlgn="base" hangingPunct="0">
                <a:spcBef>
                  <a:spcPct val="0"/>
                </a:spcBef>
                <a:spcAft>
                  <a:spcPct val="0"/>
                </a:spcAft>
                <a:defRPr sz="1600">
                  <a:solidFill>
                    <a:schemeClr val="tx1"/>
                  </a:solidFill>
                  <a:latin typeface="Arial" panose="020B0604020202020204" pitchFamily="34" charset="0"/>
                </a:defRPr>
              </a:lvl8pPr>
              <a:lvl9pPr marL="3886200" indent="-228600" algn="ctr" eaLnBrk="0" fontAlgn="base" hangingPunct="0">
                <a:spcBef>
                  <a:spcPct val="0"/>
                </a:spcBef>
                <a:spcAft>
                  <a:spcPct val="0"/>
                </a:spcAft>
                <a:defRPr sz="1600">
                  <a:solidFill>
                    <a:schemeClr val="tx1"/>
                  </a:solidFill>
                  <a:latin typeface="Arial" panose="020B0604020202020204" pitchFamily="34" charset="0"/>
                </a:defRPr>
              </a:lvl9pPr>
            </a:lstStyle>
            <a:p>
              <a:pPr algn="ctr" eaLnBrk="1" fontAlgn="base" hangingPunct="1">
                <a:spcBef>
                  <a:spcPct val="0"/>
                </a:spcBef>
                <a:spcAft>
                  <a:spcPct val="0"/>
                </a:spcAft>
                <a:buFont typeface="Wingdings" panose="05000000000000000000" pitchFamily="2" charset="2"/>
                <a:buNone/>
                <a:defRPr/>
              </a:pPr>
              <a:r>
                <a:rPr lang="en-US" altLang="en-US" sz="1800" b="1" kern="0">
                  <a:solidFill>
                    <a:srgbClr val="000000"/>
                  </a:solidFill>
                  <a:latin typeface="Verdana" panose="020B0604030504040204" pitchFamily="34" charset="0"/>
                  <a:ea typeface="Verdana" panose="020B0604030504040204" pitchFamily="34" charset="0"/>
                  <a:cs typeface="Verdana" panose="020B0604030504040204" pitchFamily="34" charset="0"/>
                </a:rPr>
                <a:t>4</a:t>
              </a:r>
            </a:p>
          </p:txBody>
        </p:sp>
      </p:grpSp>
      <p:grpSp>
        <p:nvGrpSpPr>
          <p:cNvPr id="13" name="Group 22"/>
          <p:cNvGrpSpPr>
            <a:grpSpLocks/>
          </p:cNvGrpSpPr>
          <p:nvPr/>
        </p:nvGrpSpPr>
        <p:grpSpPr bwMode="auto">
          <a:xfrm>
            <a:off x="7643153" y="3416300"/>
            <a:ext cx="2378075" cy="366712"/>
            <a:chOff x="7515225" y="3256537"/>
            <a:chExt cx="2379480" cy="365761"/>
          </a:xfrm>
        </p:grpSpPr>
        <p:sp>
          <p:nvSpPr>
            <p:cNvPr id="14" name="Text Box 14"/>
            <p:cNvSpPr txBox="1">
              <a:spLocks noChangeArrowheads="1"/>
            </p:cNvSpPr>
            <p:nvPr/>
          </p:nvSpPr>
          <p:spPr bwMode="auto">
            <a:xfrm>
              <a:off x="7883743" y="3256537"/>
              <a:ext cx="2010962" cy="365761"/>
            </a:xfrm>
            <a:prstGeom prst="rect">
              <a:avLst/>
            </a:prstGeom>
            <a:solidFill>
              <a:srgbClr val="4E84C4"/>
            </a:solidFill>
            <a:ln w="6350">
              <a:noFill/>
              <a:miter lim="800000"/>
              <a:headEnd/>
              <a:tailEnd/>
            </a:ln>
            <a:effectLst/>
          </p:spPr>
          <p:txBody>
            <a:bodyPr wrap="none">
              <a:spAutoFit/>
            </a:bodyPr>
            <a:lstStyle/>
            <a:p>
              <a:pPr algn="ctr" fontAlgn="base">
                <a:spcBef>
                  <a:spcPct val="0"/>
                </a:spcBef>
                <a:spcAft>
                  <a:spcPct val="0"/>
                </a:spcAft>
                <a:buFont typeface="Wingdings" pitchFamily="2" charset="2"/>
                <a:buNone/>
                <a:defRPr/>
              </a:pPr>
              <a:r>
                <a:rPr lang="en-US" sz="1600" kern="0">
                  <a:solidFill>
                    <a:prstClr val="white"/>
                  </a:solidFill>
                  <a:effectLst>
                    <a:outerShdw blurRad="38100" dist="38100" dir="2700000" algn="tl">
                      <a:srgbClr val="808080"/>
                    </a:outerShdw>
                  </a:effectLst>
                  <a:latin typeface="Verdana" pitchFamily="34" charset="0"/>
                  <a:ea typeface="Verdana" pitchFamily="34" charset="0"/>
                  <a:cs typeface="Verdana" pitchFamily="34" charset="0"/>
                </a:rPr>
                <a:t>Improve </a:t>
              </a:r>
            </a:p>
          </p:txBody>
        </p:sp>
        <p:sp>
          <p:nvSpPr>
            <p:cNvPr id="15" name="Text Box 24"/>
            <p:cNvSpPr txBox="1">
              <a:spLocks noChangeArrowheads="1"/>
            </p:cNvSpPr>
            <p:nvPr/>
          </p:nvSpPr>
          <p:spPr bwMode="auto">
            <a:xfrm>
              <a:off x="7515225" y="3256538"/>
              <a:ext cx="365760" cy="365760"/>
            </a:xfrm>
            <a:prstGeom prst="rect">
              <a:avLst/>
            </a:prstGeom>
            <a:solidFill>
              <a:srgbClr val="FFFF00"/>
            </a:solidFill>
            <a:ln>
              <a:noFill/>
            </a:ln>
            <a:extLst>
              <a:ext uri="{91240B29-F687-4F45-9708-019B960494DF}">
                <a14:hiddenLine xmlns:a14="http://schemas.microsoft.com/office/drawing/2010/main" w="6350">
                  <a:solidFill>
                    <a:srgbClr val="000000"/>
                  </a:solidFill>
                  <a:miter lim="800000"/>
                  <a:headEnd/>
                  <a:tailEnd/>
                </a14:hiddenLine>
              </a:ext>
            </a:extLst>
          </p:spPr>
          <p:txBody>
            <a:bodyPr>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ctr" eaLnBrk="0" fontAlgn="base" hangingPunct="0">
                <a:spcBef>
                  <a:spcPct val="0"/>
                </a:spcBef>
                <a:spcAft>
                  <a:spcPct val="0"/>
                </a:spcAft>
                <a:defRPr sz="1600">
                  <a:solidFill>
                    <a:schemeClr val="tx1"/>
                  </a:solidFill>
                  <a:latin typeface="Arial" panose="020B0604020202020204" pitchFamily="34" charset="0"/>
                </a:defRPr>
              </a:lvl6pPr>
              <a:lvl7pPr marL="2971800" indent="-228600" algn="ctr" eaLnBrk="0" fontAlgn="base" hangingPunct="0">
                <a:spcBef>
                  <a:spcPct val="0"/>
                </a:spcBef>
                <a:spcAft>
                  <a:spcPct val="0"/>
                </a:spcAft>
                <a:defRPr sz="1600">
                  <a:solidFill>
                    <a:schemeClr val="tx1"/>
                  </a:solidFill>
                  <a:latin typeface="Arial" panose="020B0604020202020204" pitchFamily="34" charset="0"/>
                </a:defRPr>
              </a:lvl7pPr>
              <a:lvl8pPr marL="3429000" indent="-228600" algn="ctr" eaLnBrk="0" fontAlgn="base" hangingPunct="0">
                <a:spcBef>
                  <a:spcPct val="0"/>
                </a:spcBef>
                <a:spcAft>
                  <a:spcPct val="0"/>
                </a:spcAft>
                <a:defRPr sz="1600">
                  <a:solidFill>
                    <a:schemeClr val="tx1"/>
                  </a:solidFill>
                  <a:latin typeface="Arial" panose="020B0604020202020204" pitchFamily="34" charset="0"/>
                </a:defRPr>
              </a:lvl8pPr>
              <a:lvl9pPr marL="3886200" indent="-228600" algn="ctr" eaLnBrk="0" fontAlgn="base" hangingPunct="0">
                <a:spcBef>
                  <a:spcPct val="0"/>
                </a:spcBef>
                <a:spcAft>
                  <a:spcPct val="0"/>
                </a:spcAft>
                <a:defRPr sz="1600">
                  <a:solidFill>
                    <a:schemeClr val="tx1"/>
                  </a:solidFill>
                  <a:latin typeface="Arial" panose="020B0604020202020204" pitchFamily="34" charset="0"/>
                </a:defRPr>
              </a:lvl9pPr>
            </a:lstStyle>
            <a:p>
              <a:pPr algn="ctr" eaLnBrk="1" fontAlgn="base" hangingPunct="1">
                <a:spcBef>
                  <a:spcPct val="0"/>
                </a:spcBef>
                <a:spcAft>
                  <a:spcPct val="0"/>
                </a:spcAft>
                <a:buFont typeface="Wingdings" panose="05000000000000000000" pitchFamily="2" charset="2"/>
                <a:buNone/>
                <a:defRPr/>
              </a:pPr>
              <a:r>
                <a:rPr lang="en-US" altLang="en-US" sz="1800" b="1" kern="0">
                  <a:solidFill>
                    <a:srgbClr val="000000"/>
                  </a:solidFill>
                  <a:latin typeface="Verdana" panose="020B0604030504040204" pitchFamily="34" charset="0"/>
                  <a:ea typeface="Verdana" panose="020B0604030504040204" pitchFamily="34" charset="0"/>
                  <a:cs typeface="Verdana" panose="020B0604030504040204" pitchFamily="34" charset="0"/>
                </a:rPr>
                <a:t>3</a:t>
              </a:r>
            </a:p>
          </p:txBody>
        </p:sp>
      </p:grpSp>
      <p:grpSp>
        <p:nvGrpSpPr>
          <p:cNvPr id="16" name="Group 21"/>
          <p:cNvGrpSpPr>
            <a:grpSpLocks/>
          </p:cNvGrpSpPr>
          <p:nvPr/>
        </p:nvGrpSpPr>
        <p:grpSpPr bwMode="auto">
          <a:xfrm>
            <a:off x="7647916" y="580325"/>
            <a:ext cx="2373312" cy="366712"/>
            <a:chOff x="6670675" y="627637"/>
            <a:chExt cx="2373580" cy="365760"/>
          </a:xfrm>
        </p:grpSpPr>
        <p:sp>
          <p:nvSpPr>
            <p:cNvPr id="17" name="Text Box 15"/>
            <p:cNvSpPr txBox="1">
              <a:spLocks noChangeArrowheads="1"/>
            </p:cNvSpPr>
            <p:nvPr/>
          </p:nvSpPr>
          <p:spPr bwMode="auto">
            <a:xfrm>
              <a:off x="7032666" y="627637"/>
              <a:ext cx="2011589" cy="365760"/>
            </a:xfrm>
            <a:prstGeom prst="rect">
              <a:avLst/>
            </a:prstGeom>
            <a:solidFill>
              <a:srgbClr val="4E84C4"/>
            </a:solidFill>
            <a:ln w="6350">
              <a:noFill/>
              <a:miter lim="800000"/>
              <a:headEnd/>
              <a:tailEnd/>
            </a:ln>
            <a:effectLst/>
          </p:spPr>
          <p:txBody>
            <a:bodyPr wrap="none">
              <a:spAutoFit/>
            </a:bodyPr>
            <a:lstStyle/>
            <a:p>
              <a:pPr algn="ctr" fontAlgn="base">
                <a:spcBef>
                  <a:spcPct val="0"/>
                </a:spcBef>
                <a:spcAft>
                  <a:spcPct val="0"/>
                </a:spcAft>
                <a:buFont typeface="Wingdings" pitchFamily="2" charset="2"/>
                <a:buNone/>
                <a:defRPr/>
              </a:pPr>
              <a:r>
                <a:rPr lang="en-US" sz="1600" kern="0" dirty="0">
                  <a:solidFill>
                    <a:prstClr val="white"/>
                  </a:solidFill>
                  <a:effectLst>
                    <a:outerShdw blurRad="38100" dist="38100" dir="2700000" algn="tl">
                      <a:srgbClr val="808080"/>
                    </a:outerShdw>
                  </a:effectLst>
                  <a:latin typeface="Verdana" pitchFamily="34" charset="0"/>
                  <a:ea typeface="Verdana" pitchFamily="34" charset="0"/>
                  <a:cs typeface="Verdana" pitchFamily="34" charset="0"/>
                </a:rPr>
                <a:t>Measure / Analyze </a:t>
              </a:r>
            </a:p>
          </p:txBody>
        </p:sp>
        <p:sp>
          <p:nvSpPr>
            <p:cNvPr id="18" name="Text Box 25"/>
            <p:cNvSpPr txBox="1">
              <a:spLocks noChangeArrowheads="1"/>
            </p:cNvSpPr>
            <p:nvPr/>
          </p:nvSpPr>
          <p:spPr bwMode="auto">
            <a:xfrm>
              <a:off x="6670675" y="627637"/>
              <a:ext cx="365760" cy="365760"/>
            </a:xfrm>
            <a:prstGeom prst="rect">
              <a:avLst/>
            </a:prstGeom>
            <a:solidFill>
              <a:srgbClr val="FFFF00"/>
            </a:solidFill>
            <a:ln>
              <a:noFill/>
            </a:ln>
            <a:extLst>
              <a:ext uri="{91240B29-F687-4F45-9708-019B960494DF}">
                <a14:hiddenLine xmlns:a14="http://schemas.microsoft.com/office/drawing/2010/main" w="6350">
                  <a:solidFill>
                    <a:srgbClr val="000000"/>
                  </a:solidFill>
                  <a:miter lim="800000"/>
                  <a:headEnd/>
                  <a:tailEnd/>
                </a14:hiddenLine>
              </a:ext>
            </a:extLst>
          </p:spPr>
          <p:txBody>
            <a:bodyPr wrap="none">
              <a:spAutoFit/>
            </a:bodyPr>
            <a:lstStyle>
              <a:lvl1pPr eaLnBrk="0" hangingPunct="0">
                <a:defRPr sz="1600">
                  <a:solidFill>
                    <a:schemeClr val="tx1"/>
                  </a:solidFill>
                  <a:latin typeface="Arial" panose="020B0604020202020204" pitchFamily="34" charset="0"/>
                </a:defRPr>
              </a:lvl1pPr>
              <a:lvl2pPr marL="742950" indent="-285750" eaLnBrk="0" hangingPunct="0">
                <a:defRPr sz="1600">
                  <a:solidFill>
                    <a:schemeClr val="tx1"/>
                  </a:solidFill>
                  <a:latin typeface="Arial" panose="020B0604020202020204" pitchFamily="34" charset="0"/>
                </a:defRPr>
              </a:lvl2pPr>
              <a:lvl3pPr marL="1143000" indent="-228600" eaLnBrk="0" hangingPunct="0">
                <a:defRPr sz="1600">
                  <a:solidFill>
                    <a:schemeClr val="tx1"/>
                  </a:solidFill>
                  <a:latin typeface="Arial" panose="020B0604020202020204" pitchFamily="34" charset="0"/>
                </a:defRPr>
              </a:lvl3pPr>
              <a:lvl4pPr marL="1600200" indent="-228600" eaLnBrk="0" hangingPunct="0">
                <a:defRPr sz="1600">
                  <a:solidFill>
                    <a:schemeClr val="tx1"/>
                  </a:solidFill>
                  <a:latin typeface="Arial" panose="020B0604020202020204" pitchFamily="34" charset="0"/>
                </a:defRPr>
              </a:lvl4pPr>
              <a:lvl5pPr marL="2057400" indent="-228600" eaLnBrk="0" hangingPunct="0">
                <a:defRPr sz="1600">
                  <a:solidFill>
                    <a:schemeClr val="tx1"/>
                  </a:solidFill>
                  <a:latin typeface="Arial" panose="020B0604020202020204" pitchFamily="34" charset="0"/>
                </a:defRPr>
              </a:lvl5pPr>
              <a:lvl6pPr marL="2514600" indent="-228600" algn="ctr" eaLnBrk="0" fontAlgn="base" hangingPunct="0">
                <a:spcBef>
                  <a:spcPct val="0"/>
                </a:spcBef>
                <a:spcAft>
                  <a:spcPct val="0"/>
                </a:spcAft>
                <a:defRPr sz="1600">
                  <a:solidFill>
                    <a:schemeClr val="tx1"/>
                  </a:solidFill>
                  <a:latin typeface="Arial" panose="020B0604020202020204" pitchFamily="34" charset="0"/>
                </a:defRPr>
              </a:lvl6pPr>
              <a:lvl7pPr marL="2971800" indent="-228600" algn="ctr" eaLnBrk="0" fontAlgn="base" hangingPunct="0">
                <a:spcBef>
                  <a:spcPct val="0"/>
                </a:spcBef>
                <a:spcAft>
                  <a:spcPct val="0"/>
                </a:spcAft>
                <a:defRPr sz="1600">
                  <a:solidFill>
                    <a:schemeClr val="tx1"/>
                  </a:solidFill>
                  <a:latin typeface="Arial" panose="020B0604020202020204" pitchFamily="34" charset="0"/>
                </a:defRPr>
              </a:lvl7pPr>
              <a:lvl8pPr marL="3429000" indent="-228600" algn="ctr" eaLnBrk="0" fontAlgn="base" hangingPunct="0">
                <a:spcBef>
                  <a:spcPct val="0"/>
                </a:spcBef>
                <a:spcAft>
                  <a:spcPct val="0"/>
                </a:spcAft>
                <a:defRPr sz="1600">
                  <a:solidFill>
                    <a:schemeClr val="tx1"/>
                  </a:solidFill>
                  <a:latin typeface="Arial" panose="020B0604020202020204" pitchFamily="34" charset="0"/>
                </a:defRPr>
              </a:lvl8pPr>
              <a:lvl9pPr marL="3886200" indent="-228600" algn="ctr" eaLnBrk="0" fontAlgn="base" hangingPunct="0">
                <a:spcBef>
                  <a:spcPct val="0"/>
                </a:spcBef>
                <a:spcAft>
                  <a:spcPct val="0"/>
                </a:spcAft>
                <a:defRPr sz="1600">
                  <a:solidFill>
                    <a:schemeClr val="tx1"/>
                  </a:solidFill>
                  <a:latin typeface="Arial" panose="020B0604020202020204" pitchFamily="34" charset="0"/>
                </a:defRPr>
              </a:lvl9pPr>
            </a:lstStyle>
            <a:p>
              <a:pPr algn="ctr" eaLnBrk="1" fontAlgn="base" hangingPunct="1">
                <a:spcBef>
                  <a:spcPct val="0"/>
                </a:spcBef>
                <a:spcAft>
                  <a:spcPct val="0"/>
                </a:spcAft>
                <a:buFont typeface="Wingdings" panose="05000000000000000000" pitchFamily="2" charset="2"/>
                <a:buNone/>
                <a:defRPr/>
              </a:pPr>
              <a:r>
                <a:rPr lang="en-US" altLang="en-US" sz="1800" b="1" kern="0">
                  <a:solidFill>
                    <a:srgbClr val="000000"/>
                  </a:solidFill>
                  <a:latin typeface="Verdana" panose="020B0604030504040204" pitchFamily="34" charset="0"/>
                  <a:ea typeface="Verdana" panose="020B0604030504040204" pitchFamily="34" charset="0"/>
                  <a:cs typeface="Verdana" panose="020B0604030504040204" pitchFamily="34" charset="0"/>
                </a:rPr>
                <a:t>2</a:t>
              </a:r>
            </a:p>
          </p:txBody>
        </p:sp>
      </p:grpSp>
      <p:sp>
        <p:nvSpPr>
          <p:cNvPr id="19" name="AutoShape 27"/>
          <p:cNvSpPr>
            <a:spLocks noChangeArrowheads="1"/>
          </p:cNvSpPr>
          <p:nvPr/>
        </p:nvSpPr>
        <p:spPr bwMode="auto">
          <a:xfrm rot="5400000">
            <a:off x="10207759" y="3156545"/>
            <a:ext cx="406400" cy="304800"/>
          </a:xfrm>
          <a:custGeom>
            <a:avLst/>
            <a:gdLst>
              <a:gd name="T0" fmla="*/ 2147483647 w 21600"/>
              <a:gd name="T1" fmla="*/ 0 h 21600"/>
              <a:gd name="T2" fmla="*/ 0 w 21600"/>
              <a:gd name="T3" fmla="*/ 2147483647 h 21600"/>
              <a:gd name="T4" fmla="*/ 2147483647 w 21600"/>
              <a:gd name="T5" fmla="*/ 2147483647 h 21600"/>
              <a:gd name="T6" fmla="*/ 2147483647 w 21600"/>
              <a:gd name="T7" fmla="*/ 2147483647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rgbClr val="006600"/>
          </a:solidFill>
          <a:ln w="6350">
            <a:solidFill>
              <a:srgbClr val="000000"/>
            </a:solidFill>
            <a:miter lim="800000"/>
            <a:headEnd/>
            <a:tailEnd/>
          </a:ln>
        </p:spPr>
        <p:txBody>
          <a:bodyPr wrap="none" anchor="ctr"/>
          <a:lstStyle/>
          <a:p>
            <a:pPr algn="ctr" fontAlgn="base">
              <a:spcBef>
                <a:spcPct val="0"/>
              </a:spcBef>
              <a:spcAft>
                <a:spcPct val="0"/>
              </a:spcAft>
              <a:defRPr/>
            </a:pPr>
            <a:endParaRPr lang="en-IN" sz="1600" kern="0">
              <a:solidFill>
                <a:srgbClr val="000000"/>
              </a:solidFill>
              <a:latin typeface="Arial" panose="020B0604020202020204" pitchFamily="34" charset="0"/>
            </a:endParaRPr>
          </a:p>
        </p:txBody>
      </p:sp>
      <p:sp>
        <p:nvSpPr>
          <p:cNvPr id="20" name="AutoShape 28"/>
          <p:cNvSpPr>
            <a:spLocks noChangeArrowheads="1"/>
          </p:cNvSpPr>
          <p:nvPr/>
        </p:nvSpPr>
        <p:spPr bwMode="auto">
          <a:xfrm flipH="1" flipV="1">
            <a:off x="5946909" y="3313113"/>
            <a:ext cx="431800" cy="342900"/>
          </a:xfrm>
          <a:custGeom>
            <a:avLst/>
            <a:gdLst>
              <a:gd name="T0" fmla="*/ 2147483647 w 21600"/>
              <a:gd name="T1" fmla="*/ 0 h 21600"/>
              <a:gd name="T2" fmla="*/ 0 w 21600"/>
              <a:gd name="T3" fmla="*/ 2147483647 h 21600"/>
              <a:gd name="T4" fmla="*/ 2147483647 w 21600"/>
              <a:gd name="T5" fmla="*/ 2147483647 h 21600"/>
              <a:gd name="T6" fmla="*/ 2147483647 w 21600"/>
              <a:gd name="T7" fmla="*/ 2147483647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rgbClr val="006600"/>
          </a:solidFill>
          <a:ln w="6350">
            <a:solidFill>
              <a:srgbClr val="000000"/>
            </a:solidFill>
            <a:miter lim="800000"/>
            <a:headEnd/>
            <a:tailEnd/>
          </a:ln>
        </p:spPr>
        <p:txBody>
          <a:bodyPr wrap="none" anchor="ctr"/>
          <a:lstStyle/>
          <a:p>
            <a:pPr algn="ctr" fontAlgn="base">
              <a:spcBef>
                <a:spcPct val="0"/>
              </a:spcBef>
              <a:spcAft>
                <a:spcPct val="0"/>
              </a:spcAft>
              <a:defRPr/>
            </a:pPr>
            <a:endParaRPr lang="en-IN" sz="1600" kern="0">
              <a:solidFill>
                <a:srgbClr val="000000"/>
              </a:solidFill>
              <a:latin typeface="Arial" panose="020B0604020202020204" pitchFamily="34" charset="0"/>
            </a:endParaRPr>
          </a:p>
        </p:txBody>
      </p:sp>
      <p:sp>
        <p:nvSpPr>
          <p:cNvPr id="22" name="AutoShape 26"/>
          <p:cNvSpPr>
            <a:spLocks noChangeArrowheads="1"/>
          </p:cNvSpPr>
          <p:nvPr/>
        </p:nvSpPr>
        <p:spPr bwMode="auto">
          <a:xfrm>
            <a:off x="5946909" y="553321"/>
            <a:ext cx="431800" cy="304800"/>
          </a:xfrm>
          <a:custGeom>
            <a:avLst/>
            <a:gdLst>
              <a:gd name="T0" fmla="*/ 2147483647 w 21600"/>
              <a:gd name="T1" fmla="*/ 0 h 21600"/>
              <a:gd name="T2" fmla="*/ 0 w 21600"/>
              <a:gd name="T3" fmla="*/ 2147483647 h 21600"/>
              <a:gd name="T4" fmla="*/ 2147483647 w 21600"/>
              <a:gd name="T5" fmla="*/ 2147483647 h 21600"/>
              <a:gd name="T6" fmla="*/ 2147483647 w 21600"/>
              <a:gd name="T7" fmla="*/ 2147483647 h 21600"/>
              <a:gd name="T8" fmla="*/ 17694720 60000 65536"/>
              <a:gd name="T9" fmla="*/ 11796480 60000 65536"/>
              <a:gd name="T10" fmla="*/ 5898240 60000 65536"/>
              <a:gd name="T11" fmla="*/ 0 60000 65536"/>
              <a:gd name="T12" fmla="*/ 3375 w 21600"/>
              <a:gd name="T13" fmla="*/ 5400 h 21600"/>
              <a:gd name="T14" fmla="*/ 18900 w 21600"/>
              <a:gd name="T15" fmla="*/ 16200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lnTo>
                  <a:pt x="16200" y="0"/>
                </a:lnTo>
                <a:close/>
              </a:path>
              <a:path w="21600" h="21600">
                <a:moveTo>
                  <a:pt x="1350" y="5400"/>
                </a:moveTo>
                <a:lnTo>
                  <a:pt x="1350" y="16200"/>
                </a:lnTo>
                <a:lnTo>
                  <a:pt x="2700" y="16200"/>
                </a:lnTo>
                <a:lnTo>
                  <a:pt x="2700" y="5400"/>
                </a:lnTo>
                <a:lnTo>
                  <a:pt x="1350" y="5400"/>
                </a:lnTo>
                <a:close/>
              </a:path>
              <a:path w="21600" h="21600">
                <a:moveTo>
                  <a:pt x="0" y="5400"/>
                </a:moveTo>
                <a:lnTo>
                  <a:pt x="0" y="16200"/>
                </a:lnTo>
                <a:lnTo>
                  <a:pt x="675" y="16200"/>
                </a:lnTo>
                <a:lnTo>
                  <a:pt x="675" y="5400"/>
                </a:lnTo>
                <a:lnTo>
                  <a:pt x="0" y="5400"/>
                </a:lnTo>
                <a:close/>
              </a:path>
            </a:pathLst>
          </a:custGeom>
          <a:solidFill>
            <a:srgbClr val="006600"/>
          </a:solidFill>
          <a:ln w="6350">
            <a:solidFill>
              <a:srgbClr val="000000"/>
            </a:solidFill>
            <a:miter lim="800000"/>
            <a:headEnd/>
            <a:tailEnd/>
          </a:ln>
        </p:spPr>
        <p:txBody>
          <a:bodyPr wrap="none" anchor="ctr"/>
          <a:lstStyle/>
          <a:p>
            <a:pPr algn="ctr" fontAlgn="base">
              <a:spcBef>
                <a:spcPct val="0"/>
              </a:spcBef>
              <a:spcAft>
                <a:spcPct val="0"/>
              </a:spcAft>
              <a:defRPr/>
            </a:pPr>
            <a:endParaRPr lang="en-IN" sz="1600" kern="0">
              <a:solidFill>
                <a:srgbClr val="000000"/>
              </a:solidFill>
              <a:latin typeface="Arial" panose="020B0604020202020204" pitchFamily="34" charset="0"/>
            </a:endParaRPr>
          </a:p>
        </p:txBody>
      </p:sp>
      <p:sp>
        <p:nvSpPr>
          <p:cNvPr id="23" name="TextBox 22">
            <a:extLst>
              <a:ext uri="{FF2B5EF4-FFF2-40B4-BE49-F238E27FC236}">
                <a16:creationId xmlns:a16="http://schemas.microsoft.com/office/drawing/2014/main" xmlns="" id="{68C885B5-E6BA-40EC-B64E-77B4122791E9}"/>
              </a:ext>
            </a:extLst>
          </p:cNvPr>
          <p:cNvSpPr txBox="1"/>
          <p:nvPr/>
        </p:nvSpPr>
        <p:spPr>
          <a:xfrm>
            <a:off x="0" y="0"/>
            <a:ext cx="12192000" cy="646331"/>
          </a:xfrm>
          <a:prstGeom prst="rect">
            <a:avLst/>
          </a:prstGeom>
          <a:noFill/>
        </p:spPr>
        <p:txBody>
          <a:bodyPr wrap="square" rtlCol="0">
            <a:spAutoFit/>
          </a:bodyPr>
          <a:lstStyle/>
          <a:p>
            <a:r>
              <a:rPr lang="en-US" sz="3600" b="1" dirty="0">
                <a:solidFill>
                  <a:srgbClr val="002060"/>
                </a:solidFill>
                <a:latin typeface="Calibri" pitchFamily="34" charset="0"/>
                <a:cs typeface="Calibri" pitchFamily="34" charset="0"/>
              </a:rPr>
              <a:t>Project </a:t>
            </a:r>
            <a:r>
              <a:rPr lang="en-US" sz="3600" b="1" dirty="0" smtClean="0">
                <a:solidFill>
                  <a:srgbClr val="002060"/>
                </a:solidFill>
                <a:latin typeface="Calibri" pitchFamily="34" charset="0"/>
                <a:cs typeface="Calibri" pitchFamily="34" charset="0"/>
              </a:rPr>
              <a:t>Summary</a:t>
            </a:r>
            <a:endParaRPr lang="en-US" sz="3600" b="1" dirty="0">
              <a:solidFill>
                <a:srgbClr val="002060"/>
              </a:solidFill>
              <a:latin typeface="Calibri" pitchFamily="34" charset="0"/>
              <a:cs typeface="Calibri" pitchFamily="34" charset="0"/>
            </a:endParaRPr>
          </a:p>
        </p:txBody>
      </p:sp>
    </p:spTree>
    <p:extLst>
      <p:ext uri="{BB962C8B-B14F-4D97-AF65-F5344CB8AC3E}">
        <p14:creationId xmlns:p14="http://schemas.microsoft.com/office/powerpoint/2010/main" val="25435702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 blue background with hexagons&#10;&#10;Description automatically generated">
            <a:extLst>
              <a:ext uri="{FF2B5EF4-FFF2-40B4-BE49-F238E27FC236}">
                <a16:creationId xmlns:a16="http://schemas.microsoft.com/office/drawing/2014/main" xmlns="" id="{AE306919-09DD-C14E-0DE5-1E4D93261B87}"/>
              </a:ext>
            </a:extLst>
          </p:cNvPr>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a:stretch>
            <a:fillRect/>
          </a:stretch>
        </p:blipFill>
        <p:spPr/>
      </p:pic>
      <p:sp>
        <p:nvSpPr>
          <p:cNvPr id="11" name="Title 10">
            <a:extLst>
              <a:ext uri="{FF2B5EF4-FFF2-40B4-BE49-F238E27FC236}">
                <a16:creationId xmlns:a16="http://schemas.microsoft.com/office/drawing/2014/main" xmlns="" id="{BAFA2D44-2AFA-6A6B-C9C6-825D4BED3158}"/>
              </a:ext>
            </a:extLst>
          </p:cNvPr>
          <p:cNvSpPr>
            <a:spLocks noGrp="1"/>
          </p:cNvSpPr>
          <p:nvPr>
            <p:ph type="title"/>
          </p:nvPr>
        </p:nvSpPr>
        <p:spPr>
          <a:xfrm>
            <a:off x="703068" y="3117376"/>
            <a:ext cx="5392932" cy="623248"/>
          </a:xfrm>
          <a:prstGeom prst="rect">
            <a:avLst/>
          </a:prstGeom>
        </p:spPr>
        <p:txBody>
          <a:bodyPr/>
          <a:lstStyle/>
          <a:p>
            <a:r>
              <a:rPr lang="en-US" b="1" dirty="0" smtClean="0">
                <a:latin typeface="+mn-lt"/>
              </a:rPr>
              <a:t>Thank You</a:t>
            </a:r>
            <a:endParaRPr lang="en-US" b="1" dirty="0">
              <a:latin typeface="+mn-lt"/>
            </a:endParaRPr>
          </a:p>
        </p:txBody>
      </p:sp>
      <p:pic>
        <p:nvPicPr>
          <p:cNvPr id="3" name="Graphic 2">
            <a:extLst>
              <a:ext uri="{FF2B5EF4-FFF2-40B4-BE49-F238E27FC236}">
                <a16:creationId xmlns:a16="http://schemas.microsoft.com/office/drawing/2014/main" xmlns="" id="{C7241648-4C0F-2BB4-442C-4C9A265870D1}"/>
              </a:ext>
            </a:extLst>
          </p:cNvPr>
          <p:cNvPicPr>
            <a:picLocks noChangeAspect="1"/>
          </p:cNvPicPr>
          <p:nvPr/>
        </p:nvPicPr>
        <p:blipFill>
          <a:blip r:embed="rId3">
            <a:lum bright="100000"/>
            <a:extLst>
              <a:ext uri="{96DAC541-7B7A-43D3-8B79-37D633B846F1}">
                <asvg:svgBlip xmlns="" xmlns:asvg="http://schemas.microsoft.com/office/drawing/2016/SVG/main" r:embed="rId4"/>
              </a:ext>
            </a:extLst>
          </a:blip>
          <a:stretch>
            <a:fillRect/>
          </a:stretch>
        </p:blipFill>
        <p:spPr>
          <a:xfrm>
            <a:off x="822960" y="731098"/>
            <a:ext cx="1554480" cy="208656"/>
          </a:xfrm>
          <a:prstGeom prst="rect">
            <a:avLst/>
          </a:prstGeom>
        </p:spPr>
      </p:pic>
    </p:spTree>
    <p:extLst>
      <p:ext uri="{BB962C8B-B14F-4D97-AF65-F5344CB8AC3E}">
        <p14:creationId xmlns:p14="http://schemas.microsoft.com/office/powerpoint/2010/main" val="7129779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68C885B5-E6BA-40EC-B64E-77B4122791E9}"/>
              </a:ext>
            </a:extLst>
          </p:cNvPr>
          <p:cNvSpPr txBox="1"/>
          <p:nvPr/>
        </p:nvSpPr>
        <p:spPr>
          <a:xfrm>
            <a:off x="219455" y="0"/>
            <a:ext cx="5688975" cy="646331"/>
          </a:xfrm>
          <a:prstGeom prst="rect">
            <a:avLst/>
          </a:prstGeom>
          <a:noFill/>
        </p:spPr>
        <p:txBody>
          <a:bodyPr wrap="square" rtlCol="0">
            <a:spAutoFit/>
          </a:bodyPr>
          <a:lstStyle/>
          <a:p>
            <a:r>
              <a:rPr lang="en-US" sz="3600" b="1" dirty="0">
                <a:solidFill>
                  <a:srgbClr val="002060"/>
                </a:solidFill>
                <a:latin typeface="Calibri" pitchFamily="34" charset="0"/>
                <a:cs typeface="Calibri" pitchFamily="34" charset="0"/>
              </a:rPr>
              <a:t>DEFINE - Project Charter</a:t>
            </a:r>
          </a:p>
        </p:txBody>
      </p:sp>
      <p:graphicFrame>
        <p:nvGraphicFramePr>
          <p:cNvPr id="5" name="Diagram 4"/>
          <p:cNvGraphicFramePr/>
          <p:nvPr>
            <p:extLst>
              <p:ext uri="{D42A27DB-BD31-4B8C-83A1-F6EECF244321}">
                <p14:modId xmlns:p14="http://schemas.microsoft.com/office/powerpoint/2010/main" val="3521241421"/>
              </p:ext>
            </p:extLst>
          </p:nvPr>
        </p:nvGraphicFramePr>
        <p:xfrm>
          <a:off x="6703717" y="172981"/>
          <a:ext cx="3957320" cy="3657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Table 7"/>
          <p:cNvGraphicFramePr>
            <a:graphicFrameLocks noGrp="1"/>
          </p:cNvGraphicFramePr>
          <p:nvPr>
            <p:extLst>
              <p:ext uri="{D42A27DB-BD31-4B8C-83A1-F6EECF244321}">
                <p14:modId xmlns:p14="http://schemas.microsoft.com/office/powerpoint/2010/main" val="2196058677"/>
              </p:ext>
            </p:extLst>
          </p:nvPr>
        </p:nvGraphicFramePr>
        <p:xfrm>
          <a:off x="219455" y="689315"/>
          <a:ext cx="11766219" cy="5936567"/>
        </p:xfrm>
        <a:graphic>
          <a:graphicData uri="http://schemas.openxmlformats.org/drawingml/2006/table">
            <a:tbl>
              <a:tblPr firstRow="1" bandRow="1"/>
              <a:tblGrid>
                <a:gridCol w="7033971">
                  <a:extLst>
                    <a:ext uri="{9D8B030D-6E8A-4147-A177-3AD203B41FA5}">
                      <a16:colId xmlns:a16="http://schemas.microsoft.com/office/drawing/2014/main" xmlns="" val="20000"/>
                    </a:ext>
                  </a:extLst>
                </a:gridCol>
                <a:gridCol w="2152237">
                  <a:extLst>
                    <a:ext uri="{9D8B030D-6E8A-4147-A177-3AD203B41FA5}">
                      <a16:colId xmlns:a16="http://schemas.microsoft.com/office/drawing/2014/main" xmlns="" val="20001"/>
                    </a:ext>
                  </a:extLst>
                </a:gridCol>
                <a:gridCol w="1403838">
                  <a:extLst>
                    <a:ext uri="{9D8B030D-6E8A-4147-A177-3AD203B41FA5}">
                      <a16:colId xmlns:a16="http://schemas.microsoft.com/office/drawing/2014/main" xmlns="" val="20002"/>
                    </a:ext>
                  </a:extLst>
                </a:gridCol>
                <a:gridCol w="1176173">
                  <a:extLst>
                    <a:ext uri="{9D8B030D-6E8A-4147-A177-3AD203B41FA5}">
                      <a16:colId xmlns:a16="http://schemas.microsoft.com/office/drawing/2014/main" xmlns="" val="20003"/>
                    </a:ext>
                  </a:extLst>
                </a:gridCol>
              </a:tblGrid>
              <a:tr h="332071">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dirty="0" smtClean="0">
                          <a:solidFill>
                            <a:schemeClr val="bg2"/>
                          </a:solidFill>
                        </a:rPr>
                        <a:t>Project Name –</a:t>
                      </a:r>
                      <a:r>
                        <a:rPr lang="en-IN" sz="1400" b="1" baseline="0" dirty="0" smtClean="0">
                          <a:solidFill>
                            <a:schemeClr val="bg2"/>
                          </a:solidFill>
                        </a:rPr>
                        <a:t> Decrease count of Valid Untouched Files</a:t>
                      </a:r>
                      <a:endParaRPr lang="en-IN" sz="1400" b="1" dirty="0">
                        <a:solidFill>
                          <a:schemeClr val="bg2"/>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tc gridSpan="3">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dirty="0" smtClean="0">
                          <a:solidFill>
                            <a:schemeClr val="bg2"/>
                          </a:solidFill>
                        </a:rPr>
                        <a:t>Champion –  Bono Venture</a:t>
                      </a:r>
                      <a:endParaRPr lang="en-IN" sz="1400" b="1" dirty="0">
                        <a:solidFill>
                          <a:schemeClr val="bg2"/>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tc hMerge="1">
                  <a:txBody>
                    <a:bodyPr/>
                    <a:lstStyle/>
                    <a:p>
                      <a:endParaRPr lang="en-IN" sz="1200" b="1"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chemeClr val="accent4">
                        <a:lumMod val="40000"/>
                        <a:lumOff val="60000"/>
                      </a:schemeClr>
                    </a:solidFill>
                  </a:tcPr>
                </a:tc>
                <a:tc hMerge="1">
                  <a:txBody>
                    <a:bodyPr/>
                    <a:lstStyle/>
                    <a:p>
                      <a:endParaRPr lang="en-IN"/>
                    </a:p>
                  </a:txBody>
                  <a:tcPr/>
                </a:tc>
                <a:extLst>
                  <a:ext uri="{0D108BD9-81ED-4DB2-BD59-A6C34878D82A}">
                    <a16:rowId xmlns:a16="http://schemas.microsoft.com/office/drawing/2014/main" xmlns="" val="10000"/>
                  </a:ext>
                </a:extLst>
              </a:tr>
              <a:tr h="332071">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dirty="0" smtClean="0">
                          <a:solidFill>
                            <a:schemeClr val="bg2"/>
                          </a:solidFill>
                        </a:rPr>
                        <a:t>Project Leader – Baldwin Barry</a:t>
                      </a:r>
                      <a:r>
                        <a:rPr lang="en-IN" sz="1400" b="1" baseline="0" dirty="0" smtClean="0">
                          <a:solidFill>
                            <a:schemeClr val="bg2"/>
                          </a:solidFill>
                        </a:rPr>
                        <a:t> Natividad</a:t>
                      </a:r>
                      <a:endParaRPr lang="en-IN" sz="1400" b="1" dirty="0">
                        <a:solidFill>
                          <a:schemeClr val="bg2"/>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tc gridSpan="3">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dirty="0" smtClean="0">
                          <a:solidFill>
                            <a:schemeClr val="bg2"/>
                          </a:solidFill>
                        </a:rPr>
                        <a:t>Sponsor – Vinod Shetty</a:t>
                      </a:r>
                      <a:endParaRPr lang="en-IN" sz="1400" b="1" dirty="0">
                        <a:solidFill>
                          <a:schemeClr val="bg2"/>
                        </a:solidFill>
                      </a:endParaRP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chemeClr val="accent1">
                        <a:lumMod val="50000"/>
                      </a:schemeClr>
                    </a:solidFill>
                  </a:tcPr>
                </a:tc>
                <a:tc hMerge="1">
                  <a:txBody>
                    <a:bodyPr/>
                    <a:lstStyle/>
                    <a:p>
                      <a:endParaRPr lang="en-IN" sz="1200" b="1"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solidFill>
                      <a:schemeClr val="accent4">
                        <a:lumMod val="40000"/>
                        <a:lumOff val="60000"/>
                      </a:schemeClr>
                    </a:solidFill>
                  </a:tcPr>
                </a:tc>
                <a:tc hMerge="1">
                  <a:txBody>
                    <a:bodyPr/>
                    <a:lstStyle/>
                    <a:p>
                      <a:endParaRPr lang="en-IN"/>
                    </a:p>
                  </a:txBody>
                  <a:tcPr/>
                </a:tc>
                <a:extLst>
                  <a:ext uri="{0D108BD9-81ED-4DB2-BD59-A6C34878D82A}">
                    <a16:rowId xmlns:a16="http://schemas.microsoft.com/office/drawing/2014/main" xmlns="" val="10001"/>
                  </a:ext>
                </a:extLst>
              </a:tr>
              <a:tr h="1391553">
                <a:tc rowSpan="2">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dirty="0" smtClean="0"/>
                        <a:t>Business Case.</a:t>
                      </a:r>
                      <a:r>
                        <a:rPr lang="en-IN" sz="1400" b="1" baseline="0" dirty="0" smtClean="0"/>
                        <a:t>:-</a:t>
                      </a:r>
                    </a:p>
                    <a:p>
                      <a:endParaRPr lang="en-IN" sz="1400" b="1" baseline="0" dirty="0" smtClean="0"/>
                    </a:p>
                    <a:p>
                      <a:r>
                        <a:rPr lang="en-IN" sz="1400" b="0" baseline="0" dirty="0" smtClean="0"/>
                        <a:t>As a Part of Verification Process for Employment and Education searches. Part of our deliverables is ensuring all files allocated to our site our site is not left unattended,  might it be from leftovers or  fresh files. </a:t>
                      </a:r>
                      <a:endParaRPr lang="en-IN" sz="1400" b="0" dirty="0" smtClean="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pPr marL="0" marR="0" lvl="0" indent="0" algn="l" defTabSz="1218072" rtl="0" eaLnBrk="1" fontAlgn="auto" latinLnBrk="0" hangingPunct="1">
                        <a:lnSpc>
                          <a:spcPct val="100000"/>
                        </a:lnSpc>
                        <a:spcBef>
                          <a:spcPts val="0"/>
                        </a:spcBef>
                        <a:spcAft>
                          <a:spcPts val="0"/>
                        </a:spcAft>
                        <a:buClrTx/>
                        <a:buSzTx/>
                        <a:buFontTx/>
                        <a:buNone/>
                        <a:tabLst/>
                        <a:defRPr/>
                      </a:pPr>
                      <a:r>
                        <a:rPr lang="en-IN" sz="1400" b="1" baseline="0" dirty="0" smtClean="0"/>
                        <a:t>Goal Statement:-</a:t>
                      </a:r>
                      <a:r>
                        <a:rPr lang="en-IN" sz="1400" b="0" baseline="0" dirty="0" smtClean="0"/>
                        <a:t> To streamline the background verification process by identifying and addressing the Root cause of Untouched Files. Reducing the Valid Untouched Files from the previous 3 months (June-August)  to 1-2% by October.</a:t>
                      </a:r>
                    </a:p>
                    <a:p>
                      <a:pPr marL="0" marR="0" lvl="0" indent="0" algn="l" defTabSz="1218072" rtl="0" eaLnBrk="1" fontAlgn="auto" latinLnBrk="0" hangingPunct="1">
                        <a:lnSpc>
                          <a:spcPct val="100000"/>
                        </a:lnSpc>
                        <a:spcBef>
                          <a:spcPts val="0"/>
                        </a:spcBef>
                        <a:spcAft>
                          <a:spcPts val="0"/>
                        </a:spcAft>
                        <a:buClrTx/>
                        <a:buSzTx/>
                        <a:buFontTx/>
                        <a:buNone/>
                        <a:tabLst/>
                        <a:defRPr/>
                      </a:pPr>
                      <a:endParaRPr lang="en-IN" sz="1400" b="1" baseline="0" dirty="0" smtClean="0"/>
                    </a:p>
                    <a:p>
                      <a:pPr marL="0" indent="0">
                        <a:buFont typeface="Arial" panose="020B0604020202020204" pitchFamily="34" charset="0"/>
                        <a:buNone/>
                      </a:pPr>
                      <a:endParaRPr lang="en-IN" sz="1400" baseline="0" dirty="0" smtClean="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IN" sz="120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tcPr>
                </a:tc>
                <a:tc hMerge="1">
                  <a:txBody>
                    <a:bodyPr/>
                    <a:lstStyle/>
                    <a:p>
                      <a:endParaRPr lang="en-IN"/>
                    </a:p>
                  </a:txBody>
                  <a:tcPr/>
                </a:tc>
                <a:extLst>
                  <a:ext uri="{0D108BD9-81ED-4DB2-BD59-A6C34878D82A}">
                    <a16:rowId xmlns:a16="http://schemas.microsoft.com/office/drawing/2014/main" xmlns="" val="10002"/>
                  </a:ext>
                </a:extLst>
              </a:tr>
              <a:tr h="405861">
                <a:tc vMerge="1">
                  <a:txBody>
                    <a:bodyPr/>
                    <a:lstStyle/>
                    <a:p>
                      <a:endParaRPr lang="en-IN"/>
                    </a:p>
                  </a:txBody>
                  <a:tcPr/>
                </a:tc>
                <a:tc rowSpan="2" gridSpan="3">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dirty="0" smtClean="0"/>
                        <a:t>Benefits</a:t>
                      </a:r>
                    </a:p>
                    <a:p>
                      <a:pPr marL="171450" indent="-171450">
                        <a:buFont typeface="Arial" panose="020B0604020202020204" pitchFamily="34" charset="0"/>
                        <a:buChar char="•"/>
                      </a:pPr>
                      <a:r>
                        <a:rPr lang="en-IN" sz="1400" b="0" dirty="0" smtClean="0"/>
                        <a:t>Operational</a:t>
                      </a:r>
                      <a:r>
                        <a:rPr lang="en-IN" sz="1400" b="0" baseline="0" dirty="0" smtClean="0"/>
                        <a:t> Efficiency</a:t>
                      </a:r>
                    </a:p>
                    <a:p>
                      <a:pPr marL="171450" indent="-171450">
                        <a:buFont typeface="Arial" panose="020B0604020202020204" pitchFamily="34" charset="0"/>
                        <a:buChar char="•"/>
                      </a:pPr>
                      <a:r>
                        <a:rPr lang="en-IN" sz="1400" b="0" baseline="0" dirty="0" smtClean="0"/>
                        <a:t>Cost Reduction</a:t>
                      </a:r>
                    </a:p>
                    <a:p>
                      <a:pPr marL="171450" indent="-171450">
                        <a:buFont typeface="Arial" panose="020B0604020202020204" pitchFamily="34" charset="0"/>
                        <a:buChar char="•"/>
                      </a:pPr>
                      <a:r>
                        <a:rPr lang="en-IN" sz="1400" b="0" baseline="0" dirty="0" smtClean="0"/>
                        <a:t>Client Satisfaction</a:t>
                      </a:r>
                    </a:p>
                    <a:p>
                      <a:pPr marL="171450" indent="-171450">
                        <a:buFont typeface="Arial" panose="020B0604020202020204" pitchFamily="34" charset="0"/>
                        <a:buChar char="•"/>
                      </a:pPr>
                      <a:r>
                        <a:rPr lang="en-IN" sz="1400" b="0" baseline="0" dirty="0" smtClean="0"/>
                        <a:t>Quality Improvement</a:t>
                      </a:r>
                    </a:p>
                    <a:p>
                      <a:endParaRPr lang="en-IN" sz="1400" b="0" baseline="0" dirty="0" smtClean="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rowSpan="2" hMerge="1">
                  <a:txBody>
                    <a:bodyPr/>
                    <a:lstStyle/>
                    <a:p>
                      <a:endParaRPr lang="en-IN" sz="12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tcPr>
                </a:tc>
                <a:tc rowSpan="2" hMerge="1">
                  <a:txBody>
                    <a:bodyPr/>
                    <a:lstStyle/>
                    <a:p>
                      <a:endParaRPr lang="en-IN"/>
                    </a:p>
                  </a:txBody>
                  <a:tcPr/>
                </a:tc>
                <a:extLst>
                  <a:ext uri="{0D108BD9-81ED-4DB2-BD59-A6C34878D82A}">
                    <a16:rowId xmlns:a16="http://schemas.microsoft.com/office/drawing/2014/main" xmlns="" val="10003"/>
                  </a:ext>
                </a:extLst>
              </a:tr>
              <a:tr h="985692">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dirty="0" smtClean="0"/>
                        <a:t>Problem</a:t>
                      </a:r>
                      <a:r>
                        <a:rPr lang="en-IN" sz="1400" b="1" baseline="0" dirty="0" smtClean="0"/>
                        <a:t> Statement</a:t>
                      </a:r>
                    </a:p>
                    <a:p>
                      <a:r>
                        <a:rPr lang="en-IN" sz="1400" b="0" baseline="0" dirty="0" smtClean="0"/>
                        <a:t>Count of Untouched files for months of June - August was high which is impacting TAT of verification results , causing clients complaints and resulting to Quality Errors on LV2 Queue Management.</a:t>
                      </a:r>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gridSpan="3" vMerge="1">
                  <a:txBody>
                    <a:bodyPr/>
                    <a:lstStyle/>
                    <a:p>
                      <a:endParaRPr lang="en-IN" sz="12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tcPr>
                </a:tc>
                <a:tc hMerge="1" vMerge="1">
                  <a:txBody>
                    <a:bodyPr/>
                    <a:lstStyle/>
                    <a:p>
                      <a:endParaRPr lang="en-IN"/>
                    </a:p>
                  </a:txBody>
                  <a:tcPr/>
                </a:tc>
                <a:tc hMerge="1" vMerge="1">
                  <a:txBody>
                    <a:bodyPr/>
                    <a:lstStyle/>
                    <a:p>
                      <a:endParaRPr lang="en-IN"/>
                    </a:p>
                  </a:txBody>
                  <a:tcPr/>
                </a:tc>
                <a:extLst>
                  <a:ext uri="{0D108BD9-81ED-4DB2-BD59-A6C34878D82A}">
                    <a16:rowId xmlns:a16="http://schemas.microsoft.com/office/drawing/2014/main" xmlns="" val="10004"/>
                  </a:ext>
                </a:extLst>
              </a:tr>
              <a:tr h="313622">
                <a:tc rowSpan="5">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dirty="0" smtClean="0"/>
                        <a:t>Project Scope</a:t>
                      </a:r>
                    </a:p>
                    <a:p>
                      <a:endParaRPr lang="en-IN" sz="1400" b="1" dirty="0" smtClean="0"/>
                    </a:p>
                    <a:p>
                      <a:r>
                        <a:rPr lang="en-IN" sz="1400" b="1" dirty="0" smtClean="0"/>
                        <a:t>In Scope : </a:t>
                      </a:r>
                      <a:r>
                        <a:rPr lang="en-IN" sz="1400" b="0" dirty="0" smtClean="0"/>
                        <a:t>All Cases handled by the Clark Team </a:t>
                      </a:r>
                    </a:p>
                    <a:p>
                      <a:endParaRPr lang="en-IN" sz="1400" b="1" dirty="0" smtClean="0"/>
                    </a:p>
                    <a:p>
                      <a:r>
                        <a:rPr lang="en-IN" sz="1400" b="1" dirty="0" smtClean="0"/>
                        <a:t>Out of Scope: </a:t>
                      </a:r>
                      <a:r>
                        <a:rPr lang="en-IN" sz="1400" b="0" dirty="0" smtClean="0"/>
                        <a:t>Files handled</a:t>
                      </a:r>
                      <a:r>
                        <a:rPr lang="en-IN" sz="1400" b="0" baseline="0" dirty="0" smtClean="0"/>
                        <a:t> by other location team</a:t>
                      </a:r>
                      <a:endParaRPr lang="en-IN" sz="1400" b="0" dirty="0" smtClean="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gridSpan="3">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dirty="0" smtClean="0"/>
                        <a:t>Milestones</a:t>
                      </a:r>
                      <a:endParaRPr lang="en-IN" sz="1400" b="1"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solidFill>
                      <a:sysClr val="window" lastClr="FFFFFF">
                        <a:lumMod val="75000"/>
                      </a:sysClr>
                    </a:solidFill>
                  </a:tcPr>
                </a:tc>
                <a:tc hMerge="1">
                  <a:txBody>
                    <a:bodyPr/>
                    <a:lstStyle/>
                    <a:p>
                      <a:endParaRPr lang="en-IN" sz="1100" b="1"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tcPr>
                </a:tc>
                <a:tc hMerge="1">
                  <a:txBody>
                    <a:bodyPr/>
                    <a:lstStyle/>
                    <a:p>
                      <a:endParaRPr lang="en-IN" sz="1100" b="1"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tcPr>
                </a:tc>
                <a:extLst>
                  <a:ext uri="{0D108BD9-81ED-4DB2-BD59-A6C34878D82A}">
                    <a16:rowId xmlns:a16="http://schemas.microsoft.com/office/drawing/2014/main" xmlns="" val="10005"/>
                  </a:ext>
                </a:extLst>
              </a:tr>
              <a:tr h="309234">
                <a:tc vMerge="1">
                  <a:txBody>
                    <a:bodyPr/>
                    <a:lstStyle/>
                    <a:p>
                      <a:endParaRPr lang="en-IN"/>
                    </a:p>
                  </a:txBody>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smtClean="0"/>
                        <a:t>Tollgate</a:t>
                      </a:r>
                      <a:endParaRPr lang="en-IN" sz="1400" b="1"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dirty="0" smtClean="0"/>
                        <a:t>Start</a:t>
                      </a:r>
                      <a:endParaRPr lang="en-IN" sz="1400" b="1"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smtClean="0"/>
                        <a:t>End</a:t>
                      </a:r>
                      <a:endParaRPr lang="en-IN" sz="1400" b="1"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xmlns="" val="10006"/>
                  </a:ext>
                </a:extLst>
              </a:tr>
              <a:tr h="309234">
                <a:tc vMerge="1">
                  <a:txBody>
                    <a:bodyPr/>
                    <a:lstStyle/>
                    <a:p>
                      <a:pPr marL="171450" indent="-171450">
                        <a:buFont typeface="Arial" panose="020B0604020202020204" pitchFamily="34" charset="0"/>
                        <a:buChar char="•"/>
                      </a:pPr>
                      <a:endParaRPr lang="en-IN" sz="1200" b="0" baseline="0" dirty="0" smtClean="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dirty="0" smtClean="0"/>
                        <a:t>Define</a:t>
                      </a:r>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dirty="0" smtClean="0"/>
                        <a:t>09/26/2024</a:t>
                      </a:r>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dirty="0" smtClean="0"/>
                        <a:t>09/26/2024</a:t>
                      </a:r>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xmlns="" val="10007"/>
                  </a:ext>
                </a:extLst>
              </a:tr>
              <a:tr h="309234">
                <a:tc vMerge="1">
                  <a:txBody>
                    <a:bodyPr/>
                    <a:lstStyle/>
                    <a:p>
                      <a:endParaRPr lang="en-IN"/>
                    </a:p>
                  </a:txBody>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smtClean="0"/>
                        <a:t>Measure</a:t>
                      </a:r>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dirty="0" smtClean="0"/>
                        <a:t>10/03/2024</a:t>
                      </a:r>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dirty="0" smtClean="0"/>
                        <a:t>10/03/2024</a:t>
                      </a:r>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xmlns="" val="10008"/>
                  </a:ext>
                </a:extLst>
              </a:tr>
              <a:tr h="320293">
                <a:tc vMerge="1">
                  <a:txBody>
                    <a:bodyPr/>
                    <a:lstStyle/>
                    <a:p>
                      <a:endParaRPr lang="en-IN"/>
                    </a:p>
                  </a:txBody>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dirty="0" smtClean="0"/>
                        <a:t>Analyse</a:t>
                      </a:r>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dirty="0" smtClean="0"/>
                        <a:t>10/17/2024</a:t>
                      </a:r>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xmlns="" val="10009"/>
                  </a:ext>
                </a:extLst>
              </a:tr>
              <a:tr h="309234">
                <a:tc rowSpan="3">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1" dirty="0" smtClean="0"/>
                        <a:t>Project</a:t>
                      </a:r>
                      <a:r>
                        <a:rPr lang="en-IN" sz="1400" b="1" baseline="0" dirty="0" smtClean="0"/>
                        <a:t> Team: </a:t>
                      </a:r>
                      <a:r>
                        <a:rPr lang="en-IN" sz="1400" b="0" baseline="0" dirty="0" smtClean="0"/>
                        <a:t>Baldwin, Alvin, Albert, Gimmlle, Sofia, WFM, Mentor</a:t>
                      </a:r>
                    </a:p>
                    <a:p>
                      <a:r>
                        <a:rPr lang="en-US" sz="1400" b="1" baseline="0" dirty="0" smtClean="0"/>
                        <a:t>Project Mentor: </a:t>
                      </a:r>
                      <a:r>
                        <a:rPr lang="en-US" sz="1400" b="0" baseline="0" dirty="0" smtClean="0"/>
                        <a:t>Ganeshkumar Rajamani</a:t>
                      </a:r>
                      <a:endParaRPr lang="en-IN" sz="1400" b="0" baseline="0" dirty="0" smtClean="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dirty="0" smtClean="0"/>
                        <a:t>Improve</a:t>
                      </a:r>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dirty="0" smtClean="0"/>
                        <a:t>10/31/2024</a:t>
                      </a:r>
                      <a:endParaRPr lang="en-IN" sz="1400" b="0" dirty="0"/>
                    </a:p>
                  </a:txBody>
                  <a:tcPr>
                    <a:lnL w="12700" cap="flat" cmpd="sng" algn="ctr">
                      <a:solidFill>
                        <a:srgbClr val="002060"/>
                      </a:solidFill>
                      <a:prstDash val="solid"/>
                      <a:round/>
                      <a:headEnd type="none" w="med" len="med"/>
                      <a:tailEnd type="none" w="med" len="med"/>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pPr marL="0" marR="0" lvl="0" indent="0" algn="l" defTabSz="1218072" rtl="0" eaLnBrk="1" fontAlgn="auto" latinLnBrk="0" hangingPunct="1">
                        <a:lnSpc>
                          <a:spcPct val="100000"/>
                        </a:lnSpc>
                        <a:spcBef>
                          <a:spcPts val="0"/>
                        </a:spcBef>
                        <a:spcAft>
                          <a:spcPts val="0"/>
                        </a:spcAft>
                        <a:buClrTx/>
                        <a:buSzTx/>
                        <a:buFontTx/>
                        <a:buNone/>
                        <a:tabLst/>
                        <a:defRPr/>
                      </a:pPr>
                      <a:endParaRPr lang="en-IN" sz="1400" b="0" dirty="0" smtClean="0"/>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xmlns="" val="10010"/>
                  </a:ext>
                </a:extLst>
              </a:tr>
              <a:tr h="309234">
                <a:tc vMerge="1">
                  <a:txBody>
                    <a:bodyPr/>
                    <a:lstStyle/>
                    <a:p>
                      <a:endParaRPr lang="en-IN"/>
                    </a:p>
                  </a:txBody>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smtClean="0"/>
                        <a:t>Control</a:t>
                      </a:r>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pPr marL="0" marR="0" lvl="0" indent="0" algn="l" defTabSz="1218072" rtl="0" eaLnBrk="1" fontAlgn="auto" latinLnBrk="0" hangingPunct="1">
                        <a:lnSpc>
                          <a:spcPct val="100000"/>
                        </a:lnSpc>
                        <a:spcBef>
                          <a:spcPts val="0"/>
                        </a:spcBef>
                        <a:spcAft>
                          <a:spcPts val="0"/>
                        </a:spcAft>
                        <a:buClrTx/>
                        <a:buSzTx/>
                        <a:buFontTx/>
                        <a:buNone/>
                        <a:tabLst/>
                        <a:defRPr/>
                      </a:pPr>
                      <a:r>
                        <a:rPr lang="en-IN" sz="1400" b="0" dirty="0" smtClean="0"/>
                        <a:t>11/14/2024</a:t>
                      </a:r>
                    </a:p>
                  </a:txBody>
                  <a:tcPr>
                    <a:lnL w="12700" cap="flat" cmpd="sng" algn="ctr">
                      <a:solidFill>
                        <a:srgbClr val="002060"/>
                      </a:solidFill>
                      <a:prstDash val="solid"/>
                      <a:round/>
                      <a:headEnd type="none" w="med" len="med"/>
                      <a:tailEnd type="none" w="med" len="med"/>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endParaRPr lang="en-IN" sz="1400" b="0" dirty="0"/>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xmlns="" val="10011"/>
                  </a:ext>
                </a:extLst>
              </a:tr>
              <a:tr h="309234">
                <a:tc vMerge="1">
                  <a:txBody>
                    <a:bodyPr/>
                    <a:lstStyle/>
                    <a:p>
                      <a:endParaRPr lang="en-IN" sz="1200" baseline="0" dirty="0" smtClean="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r>
                        <a:rPr lang="en-IN" sz="1400" b="0" smtClean="0"/>
                        <a:t>Project Closure Signoff</a:t>
                      </a:r>
                      <a:endParaRPr lang="en-IN" sz="1400" b="0" dirty="0"/>
                    </a:p>
                  </a:txBody>
                  <a:tcPr>
                    <a:lnL w="12700" cap="flat" cmpd="sng" algn="ctr">
                      <a:solidFill>
                        <a:srgbClr val="002060"/>
                      </a:solidFill>
                      <a:prstDash val="solid"/>
                      <a:round/>
                      <a:headEnd type="none" w="med" len="med"/>
                      <a:tailEnd type="none" w="med" len="med"/>
                    </a:lnL>
                    <a:lnR w="12700" cap="flat" cmpd="sng" algn="ctr">
                      <a:solidFill>
                        <a:srgbClr val="002060"/>
                      </a:solidFill>
                      <a:prstDash val="solid"/>
                      <a:round/>
                      <a:headEnd type="none" w="med" len="med"/>
                      <a:tailEnd type="none" w="med" len="med"/>
                    </a:lnR>
                    <a:lnT w="12700" cap="flat" cmpd="sng" algn="ctr">
                      <a:solidFill>
                        <a:srgbClr val="002060"/>
                      </a:solidFill>
                      <a:prstDash val="solid"/>
                      <a:round/>
                      <a:headEnd type="none" w="med" len="med"/>
                      <a:tailEnd type="none" w="med" len="med"/>
                    </a:lnT>
                    <a:lnB w="1270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endParaRPr lang="en-IN" sz="1400" b="0" dirty="0"/>
                    </a:p>
                  </a:txBody>
                  <a:tcPr>
                    <a:lnL w="12700" cap="flat" cmpd="sng" algn="ctr">
                      <a:solidFill>
                        <a:srgbClr val="002060"/>
                      </a:solidFill>
                      <a:prstDash val="solid"/>
                      <a:round/>
                      <a:headEnd type="none" w="med" len="med"/>
                      <a:tailEnd type="none" w="med" len="med"/>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panose="020F0502020204030204"/>
                        </a:defRPr>
                      </a:lvl1pPr>
                      <a:lvl2pPr marL="457200" algn="l" defTabSz="914400" rtl="0" eaLnBrk="1" latinLnBrk="0" hangingPunct="1">
                        <a:defRPr sz="1800" kern="1200">
                          <a:solidFill>
                            <a:schemeClr val="tx1"/>
                          </a:solidFill>
                          <a:latin typeface="Calibri" panose="020F0502020204030204"/>
                        </a:defRPr>
                      </a:lvl2pPr>
                      <a:lvl3pPr marL="914400" algn="l" defTabSz="914400" rtl="0" eaLnBrk="1" latinLnBrk="0" hangingPunct="1">
                        <a:defRPr sz="1800" kern="1200">
                          <a:solidFill>
                            <a:schemeClr val="tx1"/>
                          </a:solidFill>
                          <a:latin typeface="Calibri" panose="020F0502020204030204"/>
                        </a:defRPr>
                      </a:lvl3pPr>
                      <a:lvl4pPr marL="1371600" algn="l" defTabSz="914400" rtl="0" eaLnBrk="1" latinLnBrk="0" hangingPunct="1">
                        <a:defRPr sz="1800" kern="1200">
                          <a:solidFill>
                            <a:schemeClr val="tx1"/>
                          </a:solidFill>
                          <a:latin typeface="Calibri" panose="020F0502020204030204"/>
                        </a:defRPr>
                      </a:lvl4pPr>
                      <a:lvl5pPr marL="1828800" algn="l" defTabSz="914400" rtl="0" eaLnBrk="1" latinLnBrk="0" hangingPunct="1">
                        <a:defRPr sz="1800" kern="1200">
                          <a:solidFill>
                            <a:schemeClr val="tx1"/>
                          </a:solidFill>
                          <a:latin typeface="Calibri" panose="020F0502020204030204"/>
                        </a:defRPr>
                      </a:lvl5pPr>
                      <a:lvl6pPr marL="2286000" algn="l" defTabSz="914400" rtl="0" eaLnBrk="1" latinLnBrk="0" hangingPunct="1">
                        <a:defRPr sz="1800" kern="1200">
                          <a:solidFill>
                            <a:schemeClr val="tx1"/>
                          </a:solidFill>
                          <a:latin typeface="Calibri" panose="020F0502020204030204"/>
                        </a:defRPr>
                      </a:lvl6pPr>
                      <a:lvl7pPr marL="2743200" algn="l" defTabSz="914400" rtl="0" eaLnBrk="1" latinLnBrk="0" hangingPunct="1">
                        <a:defRPr sz="1800" kern="1200">
                          <a:solidFill>
                            <a:schemeClr val="tx1"/>
                          </a:solidFill>
                          <a:latin typeface="Calibri" panose="020F0502020204030204"/>
                        </a:defRPr>
                      </a:lvl7pPr>
                      <a:lvl8pPr marL="3200400" algn="l" defTabSz="914400" rtl="0" eaLnBrk="1" latinLnBrk="0" hangingPunct="1">
                        <a:defRPr sz="1800" kern="1200">
                          <a:solidFill>
                            <a:schemeClr val="tx1"/>
                          </a:solidFill>
                          <a:latin typeface="Calibri" panose="020F0502020204030204"/>
                        </a:defRPr>
                      </a:lvl8pPr>
                      <a:lvl9pPr marL="3657600" algn="l" defTabSz="914400" rtl="0" eaLnBrk="1" latinLnBrk="0" hangingPunct="1">
                        <a:defRPr sz="1800" kern="1200">
                          <a:solidFill>
                            <a:schemeClr val="tx1"/>
                          </a:solidFill>
                          <a:latin typeface="Calibri" panose="020F0502020204030204"/>
                        </a:defRPr>
                      </a:lvl9pPr>
                    </a:lstStyle>
                    <a:p>
                      <a:endParaRPr lang="en-IN" sz="1400" b="0" dirty="0"/>
                    </a:p>
                  </a:txBody>
                  <a:tcPr>
                    <a:lnL w="12700" cmpd="sng">
                      <a:solidFill>
                        <a:sysClr val="windowText" lastClr="000000"/>
                      </a:solidFill>
                    </a:lnL>
                    <a:lnR w="12700" cmpd="sng">
                      <a:solidFill>
                        <a:sysClr val="windowText" lastClr="000000"/>
                      </a:solidFill>
                    </a:lnR>
                    <a:lnT w="12700" cmpd="sng">
                      <a:solidFill>
                        <a:sysClr val="windowText" lastClr="000000"/>
                      </a:solidFill>
                    </a:lnT>
                    <a:lnB w="12700" cmpd="sng">
                      <a:solidFill>
                        <a:sysClr val="windowText" lastClr="000000"/>
                      </a:solidFill>
                    </a:lnB>
                    <a:lnTlToBr w="12700" cmpd="sng">
                      <a:noFill/>
                      <a:prstDash val="solid"/>
                    </a:lnTlToBr>
                    <a:lnBlToTr w="12700" cmpd="sng">
                      <a:noFill/>
                      <a:prstDash val="solid"/>
                    </a:lnBlToTr>
                    <a:noFill/>
                  </a:tcPr>
                </a:tc>
                <a:extLst>
                  <a:ext uri="{0D108BD9-81ED-4DB2-BD59-A6C34878D82A}">
                    <a16:rowId xmlns:a16="http://schemas.microsoft.com/office/drawing/2014/main" xmlns="" val="10012"/>
                  </a:ext>
                </a:extLst>
              </a:tr>
            </a:tbl>
          </a:graphicData>
        </a:graphic>
      </p:graphicFrame>
    </p:spTree>
    <p:extLst>
      <p:ext uri="{BB962C8B-B14F-4D97-AF65-F5344CB8AC3E}">
        <p14:creationId xmlns:p14="http://schemas.microsoft.com/office/powerpoint/2010/main" val="386734527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0" y="0"/>
            <a:ext cx="12192000" cy="646331"/>
          </a:xfrm>
          <a:prstGeom prst="rect">
            <a:avLst/>
          </a:prstGeom>
          <a:noFill/>
        </p:spPr>
        <p:txBody>
          <a:bodyPr wrap="square" rtlCol="0">
            <a:spAutoFit/>
          </a:bodyPr>
          <a:lstStyle/>
          <a:p>
            <a:r>
              <a:rPr lang="en-US" sz="3600" b="1" dirty="0">
                <a:solidFill>
                  <a:srgbClr val="002060"/>
                </a:solidFill>
                <a:latin typeface="Calibri" pitchFamily="34" charset="0"/>
                <a:cs typeface="Calibri" pitchFamily="34" charset="0"/>
              </a:rPr>
              <a:t>Communication Plan</a:t>
            </a:r>
          </a:p>
        </p:txBody>
      </p:sp>
      <p:graphicFrame>
        <p:nvGraphicFramePr>
          <p:cNvPr id="4" name="Group 512"/>
          <p:cNvGraphicFramePr>
            <a:graphicFrameLocks noGrp="1"/>
          </p:cNvGraphicFramePr>
          <p:nvPr>
            <p:extLst>
              <p:ext uri="{D42A27DB-BD31-4B8C-83A1-F6EECF244321}">
                <p14:modId xmlns:p14="http://schemas.microsoft.com/office/powerpoint/2010/main" val="2237322247"/>
              </p:ext>
            </p:extLst>
          </p:nvPr>
        </p:nvGraphicFramePr>
        <p:xfrm>
          <a:off x="1263899" y="916328"/>
          <a:ext cx="9664201" cy="2127492"/>
        </p:xfrm>
        <a:graphic>
          <a:graphicData uri="http://schemas.openxmlformats.org/drawingml/2006/table">
            <a:tbl>
              <a:tblPr/>
              <a:tblGrid>
                <a:gridCol w="1773986">
                  <a:extLst>
                    <a:ext uri="{9D8B030D-6E8A-4147-A177-3AD203B41FA5}">
                      <a16:colId xmlns:a16="http://schemas.microsoft.com/office/drawing/2014/main" xmlns="" val="20000"/>
                    </a:ext>
                  </a:extLst>
                </a:gridCol>
                <a:gridCol w="1382100">
                  <a:extLst>
                    <a:ext uri="{9D8B030D-6E8A-4147-A177-3AD203B41FA5}">
                      <a16:colId xmlns:a16="http://schemas.microsoft.com/office/drawing/2014/main" xmlns="" val="20001"/>
                    </a:ext>
                  </a:extLst>
                </a:gridCol>
                <a:gridCol w="1182658">
                  <a:extLst>
                    <a:ext uri="{9D8B030D-6E8A-4147-A177-3AD203B41FA5}">
                      <a16:colId xmlns:a16="http://schemas.microsoft.com/office/drawing/2014/main" xmlns="" val="20002"/>
                    </a:ext>
                  </a:extLst>
                </a:gridCol>
                <a:gridCol w="1775735">
                  <a:extLst>
                    <a:ext uri="{9D8B030D-6E8A-4147-A177-3AD203B41FA5}">
                      <a16:colId xmlns:a16="http://schemas.microsoft.com/office/drawing/2014/main" xmlns="" val="20003"/>
                    </a:ext>
                  </a:extLst>
                </a:gridCol>
                <a:gridCol w="1773986">
                  <a:extLst>
                    <a:ext uri="{9D8B030D-6E8A-4147-A177-3AD203B41FA5}">
                      <a16:colId xmlns:a16="http://schemas.microsoft.com/office/drawing/2014/main" xmlns="" val="20004"/>
                    </a:ext>
                  </a:extLst>
                </a:gridCol>
                <a:gridCol w="1775736">
                  <a:extLst>
                    <a:ext uri="{9D8B030D-6E8A-4147-A177-3AD203B41FA5}">
                      <a16:colId xmlns:a16="http://schemas.microsoft.com/office/drawing/2014/main" xmlns="" val="20005"/>
                    </a:ext>
                  </a:extLst>
                </a:gridCol>
              </a:tblGrid>
              <a:tr h="539087">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US" altLang="en-US" sz="1200" b="1" i="0" u="none" strike="noStrike" cap="none" normalizeH="0" baseline="0" dirty="0">
                          <a:ln>
                            <a:noFill/>
                          </a:ln>
                          <a:solidFill>
                            <a:schemeClr val="bg2"/>
                          </a:solidFill>
                          <a:effectLst/>
                          <a:latin typeface="Arial" panose="020B0604020202020204" pitchFamily="34" charset="0"/>
                        </a:rPr>
                        <a:t>KEY STAKEHOLDERS</a:t>
                      </a:r>
                    </a:p>
                  </a:txBody>
                  <a:tcPr anchor="ctr" anchorCtr="1"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chemeClr val="accent1">
                        <a:lumMod val="50000"/>
                      </a:schemeClr>
                    </a:solid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US" altLang="en-US" sz="1200" b="1" i="0" u="none" strike="noStrike" cap="none" normalizeH="0" baseline="0" dirty="0">
                          <a:ln>
                            <a:noFill/>
                          </a:ln>
                          <a:solidFill>
                            <a:schemeClr val="bg2"/>
                          </a:solidFill>
                          <a:effectLst/>
                          <a:latin typeface="Arial" panose="020B0604020202020204" pitchFamily="34" charset="0"/>
                        </a:rPr>
                        <a:t>DEFINE</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chemeClr val="accent1">
                        <a:lumMod val="50000"/>
                      </a:schemeClr>
                    </a:solid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US" altLang="en-US" sz="1200" b="1" i="0" u="none" strike="noStrike" cap="none" normalizeH="0" baseline="0" dirty="0">
                          <a:ln>
                            <a:noFill/>
                          </a:ln>
                          <a:solidFill>
                            <a:schemeClr val="bg2"/>
                          </a:solidFill>
                          <a:effectLst/>
                          <a:latin typeface="Arial" panose="020B0604020202020204" pitchFamily="34" charset="0"/>
                        </a:rPr>
                        <a:t>MEASURE</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chemeClr val="accent1">
                        <a:lumMod val="50000"/>
                      </a:schemeClr>
                    </a:solid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US" altLang="en-US" sz="1200" b="1" i="0" u="none" strike="noStrike" cap="none" normalizeH="0" baseline="0" dirty="0">
                          <a:ln>
                            <a:noFill/>
                          </a:ln>
                          <a:solidFill>
                            <a:schemeClr val="bg2"/>
                          </a:solidFill>
                          <a:effectLst/>
                          <a:latin typeface="Arial" panose="020B0604020202020204" pitchFamily="34" charset="0"/>
                        </a:rPr>
                        <a:t>ANALYZE</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chemeClr val="accent1">
                        <a:lumMod val="50000"/>
                      </a:schemeClr>
                    </a:solid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US" altLang="en-US" sz="1200" b="1" i="0" u="none" strike="noStrike" cap="none" normalizeH="0" baseline="0" dirty="0">
                          <a:ln>
                            <a:noFill/>
                          </a:ln>
                          <a:solidFill>
                            <a:schemeClr val="bg2"/>
                          </a:solidFill>
                          <a:effectLst/>
                          <a:latin typeface="Arial" panose="020B0604020202020204" pitchFamily="34" charset="0"/>
                        </a:rPr>
                        <a:t>IMPROVE</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chemeClr val="accent1">
                        <a:lumMod val="50000"/>
                      </a:schemeClr>
                    </a:solid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US" altLang="en-US" sz="1200" b="1" i="0" u="none" strike="noStrike" cap="none" normalizeH="0" baseline="0" dirty="0">
                          <a:ln>
                            <a:noFill/>
                          </a:ln>
                          <a:solidFill>
                            <a:schemeClr val="bg2"/>
                          </a:solidFill>
                          <a:effectLst/>
                          <a:latin typeface="Arial" panose="020B0604020202020204" pitchFamily="34" charset="0"/>
                        </a:rPr>
                        <a:t>CONTROL</a:t>
                      </a:r>
                    </a:p>
                  </a:txBody>
                  <a:tcPr anchor="ctr" anchorCtr="1"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chemeClr val="accent1">
                        <a:lumMod val="50000"/>
                      </a:schemeClr>
                    </a:solidFill>
                  </a:tcPr>
                </a:tc>
                <a:extLst>
                  <a:ext uri="{0D108BD9-81ED-4DB2-BD59-A6C34878D82A}">
                    <a16:rowId xmlns:a16="http://schemas.microsoft.com/office/drawing/2014/main" xmlns="" val="10000"/>
                  </a:ext>
                </a:extLst>
              </a:tr>
              <a:tr h="338048">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Bono Venture</a:t>
                      </a:r>
                    </a:p>
                  </a:txBody>
                  <a:tcPr anchor="ctr" anchorCtr="1"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a:t>
                      </a:r>
                      <a:endPar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a:t>
                      </a:r>
                      <a:endPar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a:t>
                      </a:r>
                      <a:endPar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a:t>
                      </a:r>
                      <a:endPar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anchor="ctr" anchorCtr="1"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r h="438744">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Ramachandran Vasanthan</a:t>
                      </a:r>
                    </a:p>
                  </a:txBody>
                  <a:tcPr anchor="ctr" anchorCtr="1"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a:t>
                      </a:r>
                      <a:endPar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a:t>
                      </a:r>
                      <a:endPar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anchor="ctr" anchorCtr="1"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2"/>
                  </a:ext>
                </a:extLst>
              </a:tr>
              <a:tr h="365379">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Ansel Catindig</a:t>
                      </a:r>
                    </a:p>
                  </a:txBody>
                  <a:tcPr anchor="ctr" anchorCtr="1"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R</a:t>
                      </a:r>
                      <a:endPar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R</a:t>
                      </a:r>
                      <a:endPar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R</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R</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R</a:t>
                      </a:r>
                    </a:p>
                  </a:txBody>
                  <a:tcPr anchor="ctr" anchorCtr="1"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3"/>
                  </a:ext>
                </a:extLst>
              </a:tr>
              <a:tr h="366818">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Alvin and Gimmlle</a:t>
                      </a:r>
                    </a:p>
                  </a:txBody>
                  <a:tcPr anchor="ctr" anchorCtr="1"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M</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M</a:t>
                      </a:r>
                      <a:endPar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M</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M</a:t>
                      </a:r>
                    </a:p>
                  </a:txBody>
                  <a:tcPr anchor="ctr" anchorCtr="1"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M</a:t>
                      </a:r>
                    </a:p>
                  </a:txBody>
                  <a:tcPr anchor="ctr" anchorCtr="1"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4"/>
                  </a:ext>
                </a:extLst>
              </a:tr>
            </a:tbl>
          </a:graphicData>
        </a:graphic>
      </p:graphicFrame>
      <p:sp>
        <p:nvSpPr>
          <p:cNvPr id="5" name="Rectangle 455"/>
          <p:cNvSpPr>
            <a:spLocks noChangeArrowheads="1"/>
          </p:cNvSpPr>
          <p:nvPr/>
        </p:nvSpPr>
        <p:spPr bwMode="auto">
          <a:xfrm rot="16200000">
            <a:off x="-127640" y="1797194"/>
            <a:ext cx="2127492" cy="365760"/>
          </a:xfrm>
          <a:prstGeom prst="rect">
            <a:avLst/>
          </a:prstGeom>
          <a:solidFill>
            <a:srgbClr val="002060"/>
          </a:solidFill>
          <a:ln w="28575" algn="ctr">
            <a:solidFill>
              <a:schemeClr val="accent2"/>
            </a:solidFill>
            <a:miter lim="800000"/>
            <a:headEnd/>
            <a:tailEnd/>
          </a:ln>
          <a:effectLst/>
        </p:spPr>
        <p:txBody>
          <a:bodyPr wrap="square" lIns="0" tIns="0" rIns="0" bIns="0" anchor="ctr">
            <a:spAutoFit/>
          </a:bodyPr>
          <a:lstStyle/>
          <a:p>
            <a:pPr marL="0" marR="0" lvl="0" indent="0" algn="ctr" defTabSz="914400" eaLnBrk="1" fontAlgn="base" latinLnBrk="0" hangingPunct="1">
              <a:lnSpc>
                <a:spcPct val="100000"/>
              </a:lnSpc>
              <a:spcBef>
                <a:spcPct val="50000"/>
              </a:spcBef>
              <a:spcAft>
                <a:spcPct val="0"/>
              </a:spcAft>
              <a:buClrTx/>
              <a:buSzTx/>
              <a:buFontTx/>
              <a:buNone/>
              <a:tabLst/>
              <a:defRPr/>
            </a:pPr>
            <a:r>
              <a:rPr kumimoji="0" lang="en-GB" altLang="en-US" sz="1400" b="1" i="0" u="none" strike="noStrike" kern="0" normalizeH="0" baseline="0" noProof="0" dirty="0">
                <a:ln w="0"/>
                <a:solidFill>
                  <a:schemeClr val="bg1"/>
                </a:solidFill>
                <a:effectLst>
                  <a:outerShdw blurRad="38100" dist="19050" dir="2700000" algn="tl" rotWithShape="0">
                    <a:schemeClr val="dk1">
                      <a:alpha val="40000"/>
                    </a:schemeClr>
                  </a:outerShdw>
                </a:effectLst>
                <a:uLnTx/>
                <a:uFillTx/>
                <a:latin typeface="Calibri" panose="020F0502020204030204" pitchFamily="34" charset="0"/>
                <a:ea typeface="Calibri" panose="020F0502020204030204" pitchFamily="34" charset="0"/>
                <a:cs typeface="Calibri" panose="020F0502020204030204" pitchFamily="34" charset="0"/>
              </a:rPr>
              <a:t>A.R.M.I. WORKSHEET</a:t>
            </a:r>
          </a:p>
        </p:txBody>
      </p:sp>
      <p:sp>
        <p:nvSpPr>
          <p:cNvPr id="6" name="Rectangle 461"/>
          <p:cNvSpPr>
            <a:spLocks noChangeArrowheads="1"/>
          </p:cNvSpPr>
          <p:nvPr/>
        </p:nvSpPr>
        <p:spPr bwMode="auto">
          <a:xfrm rot="16200000">
            <a:off x="-171558" y="4286182"/>
            <a:ext cx="2215326" cy="365760"/>
          </a:xfrm>
          <a:prstGeom prst="rect">
            <a:avLst/>
          </a:prstGeom>
          <a:solidFill>
            <a:srgbClr val="002060"/>
          </a:solidFill>
          <a:ln w="28575">
            <a:solidFill>
              <a:schemeClr val="accent2"/>
            </a:solidFill>
            <a:miter lim="800000"/>
            <a:headEnd/>
            <a:tailEnd/>
          </a:ln>
        </p:spPr>
        <p:txBody>
          <a:bodyPr wrap="square" lIns="0" tIns="0" rIns="0" bIns="0" anchor="ctr">
            <a:spAutoFit/>
          </a:bodyPr>
          <a:lstStyle/>
          <a:p>
            <a:pPr marL="0" marR="0" lvl="0" indent="0" algn="ctr" defTabSz="914400" eaLnBrk="1" fontAlgn="base" latinLnBrk="0" hangingPunct="1">
              <a:lnSpc>
                <a:spcPct val="100000"/>
              </a:lnSpc>
              <a:spcBef>
                <a:spcPct val="50000"/>
              </a:spcBef>
              <a:spcAft>
                <a:spcPct val="0"/>
              </a:spcAft>
              <a:buClrTx/>
              <a:buSzTx/>
              <a:buFontTx/>
              <a:buNone/>
              <a:tabLst/>
              <a:defRPr/>
            </a:pPr>
            <a:r>
              <a:rPr kumimoji="0" lang="en-GB" altLang="en-US" sz="1400" b="1" i="0" u="none" strike="noStrike" kern="0" normalizeH="0" baseline="0" noProof="0" dirty="0">
                <a:ln w="0"/>
                <a:solidFill>
                  <a:schemeClr val="bg1"/>
                </a:solidFill>
                <a:effectLst>
                  <a:outerShdw blurRad="38100" dist="19050" dir="2700000" algn="tl" rotWithShape="0">
                    <a:schemeClr val="dk1">
                      <a:alpha val="40000"/>
                    </a:schemeClr>
                  </a:outerShdw>
                </a:effectLst>
                <a:uLnTx/>
                <a:uFillTx/>
                <a:latin typeface="Calibri" panose="020F0502020204030204" pitchFamily="34" charset="0"/>
                <a:ea typeface="Calibri" panose="020F0502020204030204" pitchFamily="34" charset="0"/>
                <a:cs typeface="Calibri" panose="020F0502020204030204" pitchFamily="34" charset="0"/>
              </a:rPr>
              <a:t>COMMUNICATION PLAN</a:t>
            </a:r>
          </a:p>
        </p:txBody>
      </p:sp>
      <p:graphicFrame>
        <p:nvGraphicFramePr>
          <p:cNvPr id="7" name="Group 513"/>
          <p:cNvGraphicFramePr>
            <a:graphicFrameLocks noGrp="1"/>
          </p:cNvGraphicFramePr>
          <p:nvPr>
            <p:extLst>
              <p:ext uri="{D42A27DB-BD31-4B8C-83A1-F6EECF244321}">
                <p14:modId xmlns:p14="http://schemas.microsoft.com/office/powerpoint/2010/main" val="2005641668"/>
              </p:ext>
            </p:extLst>
          </p:nvPr>
        </p:nvGraphicFramePr>
        <p:xfrm>
          <a:off x="1263899" y="3361399"/>
          <a:ext cx="9664202" cy="2215326"/>
        </p:xfrm>
        <a:graphic>
          <a:graphicData uri="http://schemas.openxmlformats.org/drawingml/2006/table">
            <a:tbl>
              <a:tblPr/>
              <a:tblGrid>
                <a:gridCol w="1827716">
                  <a:extLst>
                    <a:ext uri="{9D8B030D-6E8A-4147-A177-3AD203B41FA5}">
                      <a16:colId xmlns:a16="http://schemas.microsoft.com/office/drawing/2014/main" xmlns="" val="20000"/>
                    </a:ext>
                  </a:extLst>
                </a:gridCol>
                <a:gridCol w="1827716">
                  <a:extLst>
                    <a:ext uri="{9D8B030D-6E8A-4147-A177-3AD203B41FA5}">
                      <a16:colId xmlns:a16="http://schemas.microsoft.com/office/drawing/2014/main" xmlns="" val="20001"/>
                    </a:ext>
                  </a:extLst>
                </a:gridCol>
                <a:gridCol w="2121244">
                  <a:extLst>
                    <a:ext uri="{9D8B030D-6E8A-4147-A177-3AD203B41FA5}">
                      <a16:colId xmlns:a16="http://schemas.microsoft.com/office/drawing/2014/main" xmlns="" val="20002"/>
                    </a:ext>
                  </a:extLst>
                </a:gridCol>
                <a:gridCol w="2121244">
                  <a:extLst>
                    <a:ext uri="{9D8B030D-6E8A-4147-A177-3AD203B41FA5}">
                      <a16:colId xmlns:a16="http://schemas.microsoft.com/office/drawing/2014/main" xmlns="" val="20003"/>
                    </a:ext>
                  </a:extLst>
                </a:gridCol>
                <a:gridCol w="1766282">
                  <a:extLst>
                    <a:ext uri="{9D8B030D-6E8A-4147-A177-3AD203B41FA5}">
                      <a16:colId xmlns:a16="http://schemas.microsoft.com/office/drawing/2014/main" xmlns="" val="20004"/>
                    </a:ext>
                  </a:extLst>
                </a:gridCol>
              </a:tblGrid>
              <a:tr h="569406">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200" b="1" i="0" u="none" strike="noStrike" cap="none" normalizeH="0" baseline="0" dirty="0">
                          <a:ln>
                            <a:noFill/>
                          </a:ln>
                          <a:solidFill>
                            <a:schemeClr val="bg2"/>
                          </a:solidFill>
                          <a:effectLst/>
                          <a:latin typeface="Arial" panose="020B0604020202020204" pitchFamily="34" charset="0"/>
                          <a:ea typeface="Times New Roman" panose="02020603050405020304" pitchFamily="18" charset="0"/>
                          <a:cs typeface="Arial" panose="020B0604020202020204" pitchFamily="34" charset="0"/>
                        </a:rPr>
                        <a:t>INFORMATION / ACTIVITY</a:t>
                      </a:r>
                      <a:endParaRPr kumimoji="0" lang="en-GB" altLang="en-US" sz="1200" b="0" i="0" u="none" strike="noStrike" cap="none" normalizeH="0" baseline="0" dirty="0">
                        <a:ln>
                          <a:noFill/>
                        </a:ln>
                        <a:solidFill>
                          <a:schemeClr val="bg2"/>
                        </a:solidFill>
                        <a:effectLst/>
                        <a:latin typeface="Arial" panose="020B0604020202020204" pitchFamily="34" charset="0"/>
                        <a:ea typeface="Times New Roman" panose="02020603050405020304" pitchFamily="18" charset="0"/>
                        <a:cs typeface="Arial" panose="020B0604020202020204" pitchFamily="34" charset="0"/>
                      </a:endParaRPr>
                    </a:p>
                  </a:txBody>
                  <a:tcPr anchor="ct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chemeClr val="accent1">
                        <a:lumMod val="50000"/>
                      </a:schemeClr>
                    </a:solidFill>
                  </a:tcPr>
                </a:tc>
                <a:tc>
                  <a:txBody>
                    <a:bodyPr/>
                    <a:lstStyle/>
                    <a:p>
                      <a:pPr marL="0" marR="0" lvl="0" indent="0" algn="ctr"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defRPr/>
                      </a:pPr>
                      <a:r>
                        <a:rPr kumimoji="0" lang="en-GB" altLang="en-US" sz="1200" b="1" i="0" u="none" strike="noStrike" cap="none" normalizeH="0" baseline="0" dirty="0">
                          <a:ln>
                            <a:noFill/>
                          </a:ln>
                          <a:solidFill>
                            <a:schemeClr val="bg2"/>
                          </a:solidFill>
                          <a:effectLst/>
                          <a:latin typeface="Arial" panose="020B0604020202020204" pitchFamily="34" charset="0"/>
                          <a:ea typeface="Times New Roman" panose="02020603050405020304" pitchFamily="18" charset="0"/>
                          <a:cs typeface="Arial" panose="020B0604020202020204" pitchFamily="34" charset="0"/>
                        </a:rPr>
                        <a:t>TARGET AUDIENCE</a:t>
                      </a:r>
                      <a:endParaRPr kumimoji="0" lang="en-GB" altLang="en-US" sz="1200" b="0" i="0" u="none" strike="noStrike" cap="none" normalizeH="0" baseline="0" dirty="0">
                        <a:ln>
                          <a:noFill/>
                        </a:ln>
                        <a:solidFill>
                          <a:schemeClr val="bg2"/>
                        </a:solidFill>
                        <a:effectLst/>
                        <a:latin typeface="Arial" panose="020B0604020202020204" pitchFamily="34" charset="0"/>
                        <a:ea typeface="Times New Roman" panose="02020603050405020304" pitchFamily="18" charset="0"/>
                        <a:cs typeface="Arial" panose="020B0604020202020204" pitchFamily="34" charset="0"/>
                      </a:endParaRPr>
                    </a:p>
                  </a:txBody>
                  <a:tcPr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chemeClr val="accent1">
                        <a:lumMod val="50000"/>
                      </a:schemeClr>
                    </a:solidFill>
                  </a:tcPr>
                </a:tc>
                <a:tc>
                  <a:txBody>
                    <a:bodyPr/>
                    <a:lstStyle/>
                    <a:p>
                      <a:pPr marL="0" marR="0" lvl="0" indent="0" algn="ctr"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defRPr/>
                      </a:pPr>
                      <a:r>
                        <a:rPr kumimoji="0" lang="en-GB" altLang="en-US" sz="1200" b="1" i="0" u="none" strike="noStrike" cap="none" normalizeH="0" baseline="0" dirty="0">
                          <a:ln>
                            <a:noFill/>
                          </a:ln>
                          <a:solidFill>
                            <a:schemeClr val="bg2"/>
                          </a:solidFill>
                          <a:effectLst/>
                          <a:latin typeface="Arial" panose="020B0604020202020204" pitchFamily="34" charset="0"/>
                          <a:ea typeface="Times New Roman" panose="02020603050405020304" pitchFamily="18" charset="0"/>
                          <a:cs typeface="Arial" panose="020B0604020202020204" pitchFamily="34" charset="0"/>
                        </a:rPr>
                        <a:t>COMMUNICATION MODE</a:t>
                      </a:r>
                      <a:endParaRPr kumimoji="0" lang="en-GB" altLang="en-US" sz="1200" b="0" i="0" u="none" strike="noStrike" cap="none" normalizeH="0" baseline="0" dirty="0">
                        <a:ln>
                          <a:noFill/>
                        </a:ln>
                        <a:solidFill>
                          <a:schemeClr val="bg2"/>
                        </a:solidFill>
                        <a:effectLst/>
                        <a:latin typeface="Arial" panose="020B0604020202020204" pitchFamily="34" charset="0"/>
                        <a:ea typeface="Times New Roman" panose="02020603050405020304" pitchFamily="18" charset="0"/>
                        <a:cs typeface="Arial" panose="020B0604020202020204" pitchFamily="34" charset="0"/>
                      </a:endParaRPr>
                    </a:p>
                  </a:txBody>
                  <a:tcPr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chemeClr val="accent1">
                        <a:lumMod val="50000"/>
                      </a:schemeClr>
                    </a:solid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200" b="1" i="0" u="none" strike="noStrike" cap="none" normalizeH="0" baseline="0" dirty="0">
                          <a:ln>
                            <a:noFill/>
                          </a:ln>
                          <a:solidFill>
                            <a:schemeClr val="bg2"/>
                          </a:solidFill>
                          <a:effectLst/>
                          <a:latin typeface="Arial" panose="020B0604020202020204" pitchFamily="34" charset="0"/>
                          <a:ea typeface="Times New Roman" panose="02020603050405020304" pitchFamily="18" charset="0"/>
                          <a:cs typeface="Arial" panose="020B0604020202020204" pitchFamily="34" charset="0"/>
                        </a:rPr>
                        <a:t>WHO</a:t>
                      </a:r>
                      <a:endParaRPr kumimoji="0" lang="en-GB" altLang="en-US" sz="1200" b="0" i="0" u="none" strike="noStrike" cap="none" normalizeH="0" baseline="0" dirty="0">
                        <a:ln>
                          <a:noFill/>
                        </a:ln>
                        <a:solidFill>
                          <a:schemeClr val="bg2"/>
                        </a:solidFill>
                        <a:effectLst/>
                        <a:latin typeface="Arial" panose="020B0604020202020204" pitchFamily="34" charset="0"/>
                        <a:ea typeface="Times New Roman" panose="02020603050405020304" pitchFamily="18" charset="0"/>
                        <a:cs typeface="Arial" panose="020B0604020202020204" pitchFamily="34" charset="0"/>
                      </a:endParaRPr>
                    </a:p>
                  </a:txBody>
                  <a:tcPr anchor="ct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chemeClr val="accent1">
                        <a:lumMod val="50000"/>
                      </a:schemeClr>
                    </a:solid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200" b="1" i="0" u="none" strike="noStrike" cap="none" normalizeH="0" baseline="0" dirty="0">
                          <a:ln>
                            <a:noFill/>
                          </a:ln>
                          <a:solidFill>
                            <a:schemeClr val="bg2"/>
                          </a:solidFill>
                          <a:effectLst/>
                          <a:latin typeface="Arial" panose="020B0604020202020204" pitchFamily="34" charset="0"/>
                          <a:ea typeface="Times New Roman" panose="02020603050405020304" pitchFamily="18" charset="0"/>
                          <a:cs typeface="Arial" panose="020B0604020202020204" pitchFamily="34" charset="0"/>
                        </a:rPr>
                        <a:t>WHEN</a:t>
                      </a:r>
                      <a:endParaRPr kumimoji="0" lang="en-GB" altLang="en-US" sz="1200" b="0" i="0" u="none" strike="noStrike" cap="none" normalizeH="0" baseline="0" dirty="0">
                        <a:ln>
                          <a:noFill/>
                        </a:ln>
                        <a:solidFill>
                          <a:schemeClr val="bg2"/>
                        </a:solidFill>
                        <a:effectLst/>
                        <a:latin typeface="Arial" panose="020B0604020202020204" pitchFamily="34" charset="0"/>
                        <a:ea typeface="Times New Roman" panose="02020603050405020304" pitchFamily="18" charset="0"/>
                        <a:cs typeface="Arial" panose="020B0604020202020204" pitchFamily="34" charset="0"/>
                      </a:endParaRPr>
                    </a:p>
                  </a:txBody>
                  <a:tcPr anchor="ct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solidFill>
                      <a:schemeClr val="accent1">
                        <a:lumMod val="50000"/>
                      </a:schemeClr>
                    </a:solidFill>
                  </a:tcPr>
                </a:tc>
                <a:extLst>
                  <a:ext uri="{0D108BD9-81ED-4DB2-BD59-A6C34878D82A}">
                    <a16:rowId xmlns:a16="http://schemas.microsoft.com/office/drawing/2014/main" xmlns="" val="10000"/>
                  </a:ext>
                </a:extLst>
              </a:tr>
              <a:tr h="303683">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Project Kick-off</a:t>
                      </a:r>
                    </a:p>
                  </a:txBody>
                  <a:tcP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defRPr/>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AVP, PM, QPE</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defRPr/>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Face-to-face meeting</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defRPr/>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Baldwin Barry Natividad</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Weekly</a:t>
                      </a:r>
                    </a:p>
                  </a:txBody>
                  <a:tcP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r h="303683">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Project Milestone Review</a:t>
                      </a:r>
                    </a:p>
                  </a:txBody>
                  <a:tcP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Untouched Auditors</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Emails</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Baldwin Barry Natividad</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spcBef>
                          <a:spcPct val="20000"/>
                        </a:spcBef>
                        <a:buClr>
                          <a:srgbClr val="EF781D"/>
                        </a:buClr>
                        <a:buSzPct val="70000"/>
                        <a:buFont typeface="Arial" panose="020B0604020202020204" pitchFamily="34" charset="0"/>
                        <a:defRPr sz="2398" kern="1200">
                          <a:solidFill>
                            <a:srgbClr val="5F5F5F"/>
                          </a:solidFill>
                          <a:latin typeface="Arial" panose="020B0604020202020204" pitchFamily="34" charset="0"/>
                        </a:defRPr>
                      </a:lvl1pPr>
                      <a:lvl2pPr marL="609036" algn="l" defTabSz="1218072" rtl="0" eaLnBrk="1" latinLnBrk="0" hangingPunct="1">
                        <a:spcBef>
                          <a:spcPct val="20000"/>
                        </a:spcBef>
                        <a:buClr>
                          <a:srgbClr val="EF781D"/>
                        </a:buClr>
                        <a:buSzPct val="70000"/>
                        <a:buFont typeface="Wingdings" panose="05000000000000000000" pitchFamily="2" charset="2"/>
                        <a:defRPr sz="1600" kern="1200">
                          <a:solidFill>
                            <a:schemeClr val="tx1"/>
                          </a:solidFill>
                          <a:latin typeface="Arial" panose="020B0604020202020204" pitchFamily="34" charset="0"/>
                        </a:defRPr>
                      </a:lvl2pPr>
                      <a:lvl3pPr marL="1218072" algn="l" defTabSz="1218072" rtl="0" eaLnBrk="1" latinLnBrk="0" hangingPunct="1">
                        <a:spcBef>
                          <a:spcPct val="20000"/>
                        </a:spcBef>
                        <a:buClr>
                          <a:srgbClr val="FDB351"/>
                        </a:buClr>
                        <a:buSzPct val="70000"/>
                        <a:defRPr sz="1400" kern="1200">
                          <a:solidFill>
                            <a:schemeClr val="tx1"/>
                          </a:solidFill>
                          <a:latin typeface="Arial" panose="020B0604020202020204" pitchFamily="34" charset="0"/>
                        </a:defRPr>
                      </a:lvl3pPr>
                      <a:lvl4pPr marL="1827108" algn="l" defTabSz="1218072" rtl="0" eaLnBrk="1" latinLnBrk="0" hangingPunct="1">
                        <a:spcBef>
                          <a:spcPct val="20000"/>
                        </a:spcBef>
                        <a:buClr>
                          <a:srgbClr val="EF781D"/>
                        </a:buClr>
                        <a:defRPr sz="1200" kern="1200">
                          <a:solidFill>
                            <a:schemeClr val="tx1"/>
                          </a:solidFill>
                          <a:latin typeface="Arial" panose="020B0604020202020204" pitchFamily="34" charset="0"/>
                        </a:defRPr>
                      </a:lvl4pPr>
                      <a:lvl5pPr marL="2436144" algn="l" defTabSz="1218072" rtl="0" eaLnBrk="1" latinLnBrk="0" hangingPunct="1">
                        <a:spcBef>
                          <a:spcPct val="20000"/>
                        </a:spcBef>
                        <a:defRPr sz="2398" kern="1200">
                          <a:solidFill>
                            <a:schemeClr val="tx1"/>
                          </a:solidFill>
                          <a:latin typeface="Arial" panose="020B0604020202020204" pitchFamily="34" charset="0"/>
                        </a:defRPr>
                      </a:lvl5pPr>
                      <a:lvl6pPr marL="3045181"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6pPr>
                      <a:lvl7pPr marL="3654217"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7pPr>
                      <a:lvl8pPr marL="4263253"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8pPr>
                      <a:lvl9pPr marL="4872289" algn="l" defTabSz="1218072" rtl="0" eaLnBrk="1" fontAlgn="base" latinLnBrk="0" hangingPunct="1">
                        <a:spcBef>
                          <a:spcPct val="20000"/>
                        </a:spcBef>
                        <a:spcAft>
                          <a:spcPct val="0"/>
                        </a:spcAft>
                        <a:defRPr sz="2398" kern="12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End of each Milestone</a:t>
                      </a:r>
                    </a:p>
                  </a:txBody>
                  <a:tcP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2"/>
                  </a:ext>
                </a:extLst>
              </a:tr>
              <a:tr h="305124">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defRPr/>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Inter Team Meets / Brainstorming Session</a:t>
                      </a:r>
                    </a:p>
                  </a:txBody>
                  <a:tcP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defRPr/>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Untouched Auditors</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defRPr/>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Teams Meeting</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defRPr/>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Baldwin Barry Natividad</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Daily</a:t>
                      </a:r>
                    </a:p>
                  </a:txBody>
                  <a:tcP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3"/>
                  </a:ext>
                </a:extLst>
              </a:tr>
              <a:tr h="303683">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QPE Review</a:t>
                      </a:r>
                    </a:p>
                  </a:txBody>
                  <a:tcPr horzOverflow="overflow">
                    <a:lnL w="285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QPE</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defRPr/>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Teams Meeting</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defRPr/>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Baldwin Barry Natividad</a:t>
                      </a:r>
                    </a:p>
                  </a:txBody>
                  <a:tcPr horzOverflow="overflow">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
                          <a:srgbClr val="EF781D"/>
                        </a:buClr>
                        <a:buSzPct val="70000"/>
                        <a:buFont typeface="Arial" panose="020B0604020202020204" pitchFamily="34" charset="0"/>
                        <a:buNone/>
                        <a:tabLst/>
                      </a:pPr>
                      <a:r>
                        <a:rPr kumimoji="0" lang="en-GB" alt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Weekly</a:t>
                      </a:r>
                    </a:p>
                  </a:txBody>
                  <a:tcPr horzOverflow="overflow">
                    <a:lnL w="31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4"/>
                  </a:ext>
                </a:extLst>
              </a:tr>
            </a:tbl>
          </a:graphicData>
        </a:graphic>
      </p:graphicFrame>
      <p:sp>
        <p:nvSpPr>
          <p:cNvPr id="8" name="AutoShape 456"/>
          <p:cNvSpPr>
            <a:spLocks noChangeArrowheads="1"/>
          </p:cNvSpPr>
          <p:nvPr/>
        </p:nvSpPr>
        <p:spPr bwMode="auto">
          <a:xfrm>
            <a:off x="2954879" y="5664269"/>
            <a:ext cx="6818810" cy="684212"/>
          </a:xfrm>
          <a:prstGeom prst="flowChartAlternateProcess">
            <a:avLst/>
          </a:prstGeom>
          <a:noFill/>
          <a:ln w="9525">
            <a:solidFill>
              <a:schemeClr val="accent2"/>
            </a:solidFill>
            <a:miter lim="800000"/>
            <a:headEnd/>
            <a:tailEnd/>
          </a:ln>
          <a:effectLst/>
          <a:extLst>
            <a:ext uri="{909E8E84-426E-40DD-AFC4-6F175D3DCCD1}">
              <a14:hiddenFill xmlns:a14="http://schemas.microsoft.com/office/drawing/2010/main">
                <a:solidFill>
                  <a:srgbClr val="000066"/>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000000"/>
                </a:solidFill>
                <a:effectLst/>
                <a:uLnTx/>
                <a:uFillTx/>
              </a:rPr>
              <a:t>A – Approval of team decisions outside their charter/authorities, I.e., sponsor, business leader</a:t>
            </a:r>
          </a:p>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000000"/>
                </a:solidFill>
                <a:effectLst/>
                <a:uLnTx/>
                <a:uFillTx/>
              </a:rPr>
              <a:t>R – Resource to the team, one whose expertise, skills may be needed on an ad-hoc basis.</a:t>
            </a:r>
          </a:p>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000000"/>
                </a:solidFill>
                <a:effectLst/>
                <a:uLnTx/>
                <a:uFillTx/>
              </a:rPr>
              <a:t>M – Member of team, with the authorities and boundaries of the charter.</a:t>
            </a:r>
          </a:p>
          <a:p>
            <a:pPr marL="0" marR="0" lvl="0" indent="0" defTabSz="914400" eaLnBrk="1" fontAlgn="base" latinLnBrk="0" hangingPunct="1">
              <a:lnSpc>
                <a:spcPct val="100000"/>
              </a:lnSpc>
              <a:spcBef>
                <a:spcPct val="0"/>
              </a:spcBef>
              <a:spcAft>
                <a:spcPct val="0"/>
              </a:spcAft>
              <a:buClrTx/>
              <a:buSzTx/>
              <a:buFontTx/>
              <a:buNone/>
              <a:tabLst/>
              <a:defRPr/>
            </a:pPr>
            <a:r>
              <a:rPr kumimoji="0" lang="en-US" altLang="en-US" sz="1000" b="0" i="0" u="none" strike="noStrike" kern="0" cap="none" spc="0" normalizeH="0" baseline="0" noProof="0" dirty="0">
                <a:ln>
                  <a:noFill/>
                </a:ln>
                <a:solidFill>
                  <a:srgbClr val="000000"/>
                </a:solidFill>
                <a:effectLst/>
                <a:uLnTx/>
                <a:uFillTx/>
              </a:rPr>
              <a:t>I – Interested party, one who will need to be kept informed on direction, findings, if later support is to be forthcoming.</a:t>
            </a:r>
          </a:p>
        </p:txBody>
      </p:sp>
      <p:graphicFrame>
        <p:nvGraphicFramePr>
          <p:cNvPr id="10" name="Diagram 9"/>
          <p:cNvGraphicFramePr/>
          <p:nvPr>
            <p:extLst>
              <p:ext uri="{D42A27DB-BD31-4B8C-83A1-F6EECF244321}">
                <p14:modId xmlns:p14="http://schemas.microsoft.com/office/powerpoint/2010/main" val="882260307"/>
              </p:ext>
            </p:extLst>
          </p:nvPr>
        </p:nvGraphicFramePr>
        <p:xfrm>
          <a:off x="6703717" y="172981"/>
          <a:ext cx="3957320" cy="365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67402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0" y="0"/>
            <a:ext cx="12192000" cy="646331"/>
          </a:xfrm>
          <a:prstGeom prst="rect">
            <a:avLst/>
          </a:prstGeom>
          <a:noFill/>
        </p:spPr>
        <p:txBody>
          <a:bodyPr wrap="square" rtlCol="0">
            <a:spAutoFit/>
          </a:bodyPr>
          <a:lstStyle/>
          <a:p>
            <a:r>
              <a:rPr lang="en-US" sz="3600" b="1" dirty="0">
                <a:solidFill>
                  <a:srgbClr val="002060"/>
                </a:solidFill>
                <a:latin typeface="Calibri" pitchFamily="34" charset="0"/>
                <a:cs typeface="Calibri" pitchFamily="34" charset="0"/>
              </a:rPr>
              <a:t>SIPOC</a:t>
            </a:r>
          </a:p>
        </p:txBody>
      </p:sp>
      <p:graphicFrame>
        <p:nvGraphicFramePr>
          <p:cNvPr id="4" name="Group 161"/>
          <p:cNvGraphicFramePr>
            <a:graphicFrameLocks noGrp="1"/>
          </p:cNvGraphicFramePr>
          <p:nvPr>
            <p:extLst>
              <p:ext uri="{D42A27DB-BD31-4B8C-83A1-F6EECF244321}">
                <p14:modId xmlns:p14="http://schemas.microsoft.com/office/powerpoint/2010/main" val="2977522184"/>
              </p:ext>
            </p:extLst>
          </p:nvPr>
        </p:nvGraphicFramePr>
        <p:xfrm>
          <a:off x="174170" y="646331"/>
          <a:ext cx="11843659" cy="6131880"/>
        </p:xfrm>
        <a:graphic>
          <a:graphicData uri="http://schemas.openxmlformats.org/drawingml/2006/table">
            <a:tbl>
              <a:tblPr/>
              <a:tblGrid>
                <a:gridCol w="2370813">
                  <a:extLst>
                    <a:ext uri="{9D8B030D-6E8A-4147-A177-3AD203B41FA5}">
                      <a16:colId xmlns:a16="http://schemas.microsoft.com/office/drawing/2014/main" xmlns="" val="20000"/>
                    </a:ext>
                  </a:extLst>
                </a:gridCol>
                <a:gridCol w="2366651">
                  <a:extLst>
                    <a:ext uri="{9D8B030D-6E8A-4147-A177-3AD203B41FA5}">
                      <a16:colId xmlns:a16="http://schemas.microsoft.com/office/drawing/2014/main" xmlns="" val="20001"/>
                    </a:ext>
                  </a:extLst>
                </a:gridCol>
                <a:gridCol w="2368731">
                  <a:extLst>
                    <a:ext uri="{9D8B030D-6E8A-4147-A177-3AD203B41FA5}">
                      <a16:colId xmlns:a16="http://schemas.microsoft.com/office/drawing/2014/main" xmlns="" val="20002"/>
                    </a:ext>
                  </a:extLst>
                </a:gridCol>
                <a:gridCol w="2366650">
                  <a:extLst>
                    <a:ext uri="{9D8B030D-6E8A-4147-A177-3AD203B41FA5}">
                      <a16:colId xmlns:a16="http://schemas.microsoft.com/office/drawing/2014/main" xmlns="" val="20003"/>
                    </a:ext>
                  </a:extLst>
                </a:gridCol>
                <a:gridCol w="2370814">
                  <a:extLst>
                    <a:ext uri="{9D8B030D-6E8A-4147-A177-3AD203B41FA5}">
                      <a16:colId xmlns:a16="http://schemas.microsoft.com/office/drawing/2014/main" xmlns="" val="20004"/>
                    </a:ext>
                  </a:extLst>
                </a:gridCol>
              </a:tblGrid>
              <a:tr h="371160">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Suppliers</a:t>
                      </a:r>
                    </a:p>
                  </a:txBody>
                  <a:tcPr marL="16887" marR="16887"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Inputs</a:t>
                      </a:r>
                    </a:p>
                  </a:txBody>
                  <a:tcPr marL="16887" marR="16887"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Process</a:t>
                      </a:r>
                    </a:p>
                  </a:txBody>
                  <a:tcPr marL="16887" marR="16887"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Outputs</a:t>
                      </a:r>
                    </a:p>
                  </a:txBody>
                  <a:tcPr marL="16887" marR="16887"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Customers</a:t>
                      </a:r>
                    </a:p>
                  </a:txBody>
                  <a:tcPr marL="16887" marR="16887"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extLst>
                  <a:ext uri="{0D108BD9-81ED-4DB2-BD59-A6C34878D82A}">
                    <a16:rowId xmlns:a16="http://schemas.microsoft.com/office/drawing/2014/main" xmlns="" val="10000"/>
                  </a:ext>
                </a:extLst>
              </a:tr>
              <a:tr h="5637233">
                <a:tc>
                  <a:txBody>
                    <a:bodyPr/>
                    <a:lstStyle/>
                    <a:p>
                      <a:pPr marL="285750" indent="-285750">
                        <a:buFont typeface="Arial" panose="020B0604020202020204" pitchFamily="34" charset="0"/>
                        <a:buChar char="•"/>
                      </a:pPr>
                      <a:r>
                        <a:rPr lang="en-US" sz="1200" dirty="0" smtClean="0">
                          <a:latin typeface="Calibri" panose="020F0502020204030204" pitchFamily="34" charset="0"/>
                          <a:ea typeface="Calibri" panose="020F0502020204030204" pitchFamily="34" charset="0"/>
                          <a:cs typeface="Calibri" panose="020F0502020204030204" pitchFamily="34" charset="0"/>
                        </a:rPr>
                        <a:t>Sterling</a:t>
                      </a:r>
                      <a:endParaRPr lang="en-US" sz="1200"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200" dirty="0" smtClean="0">
                          <a:latin typeface="Calibri" panose="020F0502020204030204" pitchFamily="34" charset="0"/>
                          <a:ea typeface="Calibri" panose="020F0502020204030204" pitchFamily="34" charset="0"/>
                          <a:cs typeface="Calibri" panose="020F0502020204030204" pitchFamily="34" charset="0"/>
                        </a:rPr>
                        <a:t>WFM | Operations Manager</a:t>
                      </a:r>
                      <a:endParaRPr lang="en-US" sz="1200"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200" dirty="0" smtClean="0">
                          <a:latin typeface="Calibri" panose="020F0502020204030204" pitchFamily="34" charset="0"/>
                          <a:ea typeface="Calibri" panose="020F0502020204030204" pitchFamily="34" charset="0"/>
                          <a:cs typeface="Calibri" panose="020F0502020204030204" pitchFamily="34" charset="0"/>
                        </a:rPr>
                        <a:t>Supervisors</a:t>
                      </a:r>
                      <a:endParaRPr lang="en-US" sz="1200"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200" dirty="0" smtClean="0">
                          <a:latin typeface="Calibri" panose="020F0502020204030204" pitchFamily="34" charset="0"/>
                          <a:ea typeface="Calibri" panose="020F0502020204030204" pitchFamily="34" charset="0"/>
                          <a:cs typeface="Calibri" panose="020F0502020204030204" pitchFamily="34" charset="0"/>
                        </a:rPr>
                        <a:t>Agents</a:t>
                      </a:r>
                      <a:endParaRPr lang="en-US" sz="1200"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200" dirty="0" smtClean="0">
                          <a:latin typeface="Calibri" panose="020F0502020204030204" pitchFamily="34" charset="0"/>
                          <a:ea typeface="Calibri" panose="020F0502020204030204" pitchFamily="34" charset="0"/>
                          <a:cs typeface="Calibri" panose="020F0502020204030204" pitchFamily="34" charset="0"/>
                        </a:rPr>
                        <a:t>Mentors</a:t>
                      </a:r>
                      <a:endParaRPr lang="en-US" sz="1200" dirty="0">
                        <a:latin typeface="Calibri" panose="020F0502020204030204" pitchFamily="34" charset="0"/>
                        <a:ea typeface="Calibri" panose="020F0502020204030204" pitchFamily="34" charset="0"/>
                        <a:cs typeface="Calibri" panose="020F0502020204030204" pitchFamily="34" charset="0"/>
                      </a:endParaRPr>
                    </a:p>
                  </a:txBody>
                  <a:tcPr anchor="ctr" anchorCtr="1">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p>
                      <a:pPr marL="171450" indent="-171450">
                        <a:buFont typeface="Arial" panose="020B0604020202020204" pitchFamily="34" charset="0"/>
                        <a:buChar char="•"/>
                      </a:pPr>
                      <a:r>
                        <a:rPr lang="en-US" sz="1200" dirty="0" smtClean="0">
                          <a:latin typeface="Calibri" panose="020F0502020204030204" pitchFamily="34" charset="0"/>
                          <a:ea typeface="Calibri" panose="020F0502020204030204" pitchFamily="34" charset="0"/>
                          <a:cs typeface="Calibri" panose="020F0502020204030204" pitchFamily="34" charset="0"/>
                        </a:rPr>
                        <a:t>Verification</a:t>
                      </a:r>
                      <a:r>
                        <a:rPr lang="en-US" sz="1200" baseline="0" dirty="0" smtClean="0">
                          <a:latin typeface="Calibri" panose="020F0502020204030204" pitchFamily="34" charset="0"/>
                          <a:ea typeface="Calibri" panose="020F0502020204030204" pitchFamily="34" charset="0"/>
                          <a:cs typeface="Calibri" panose="020F0502020204030204" pitchFamily="34" charset="0"/>
                        </a:rPr>
                        <a:t> Portal</a:t>
                      </a:r>
                    </a:p>
                    <a:p>
                      <a:pPr marL="171450" indent="-171450">
                        <a:buFont typeface="Arial" panose="020B0604020202020204" pitchFamily="34" charset="0"/>
                        <a:buChar char="•"/>
                      </a:pPr>
                      <a:r>
                        <a:rPr lang="en-US" sz="1200" baseline="0" dirty="0" smtClean="0">
                          <a:latin typeface="Calibri" panose="020F0502020204030204" pitchFamily="34" charset="0"/>
                          <a:ea typeface="Calibri" panose="020F0502020204030204" pitchFamily="34" charset="0"/>
                          <a:cs typeface="Calibri" panose="020F0502020204030204" pitchFamily="34" charset="0"/>
                        </a:rPr>
                        <a:t>MS Forms Client Facing LAN Proof</a:t>
                      </a:r>
                    </a:p>
                    <a:p>
                      <a:pPr marL="171450" indent="-171450">
                        <a:buFont typeface="Arial" panose="020B0604020202020204" pitchFamily="34" charset="0"/>
                        <a:buChar char="•"/>
                      </a:pPr>
                      <a:r>
                        <a:rPr lang="en-US" sz="1200" baseline="0" dirty="0" smtClean="0">
                          <a:latin typeface="Calibri" panose="020F0502020204030204" pitchFamily="34" charset="0"/>
                          <a:ea typeface="Calibri" panose="020F0502020204030204" pitchFamily="34" charset="0"/>
                          <a:cs typeface="Calibri" panose="020F0502020204030204" pitchFamily="34" charset="0"/>
                        </a:rPr>
                        <a:t>Allocated Files combined Fresh Files and Leftovers</a:t>
                      </a:r>
                    </a:p>
                    <a:p>
                      <a:pPr marL="171450" indent="-171450">
                        <a:buFont typeface="Arial" panose="020B0604020202020204" pitchFamily="34" charset="0"/>
                        <a:buChar char="•"/>
                      </a:pPr>
                      <a:r>
                        <a:rPr lang="en-US" sz="1200" baseline="0" dirty="0" smtClean="0">
                          <a:latin typeface="Calibri" panose="020F0502020204030204" pitchFamily="34" charset="0"/>
                          <a:ea typeface="Calibri" panose="020F0502020204030204" pitchFamily="34" charset="0"/>
                          <a:cs typeface="Calibri" panose="020F0502020204030204" pitchFamily="34" charset="0"/>
                        </a:rPr>
                        <a:t>Unworked / Untouched Files</a:t>
                      </a:r>
                    </a:p>
                    <a:p>
                      <a:pPr marL="171450" indent="-171450">
                        <a:buFont typeface="Arial" panose="020B0604020202020204" pitchFamily="34" charset="0"/>
                        <a:buChar char="•"/>
                      </a:pPr>
                      <a:r>
                        <a:rPr lang="en-US" sz="1200" baseline="0" dirty="0" smtClean="0">
                          <a:latin typeface="Calibri" panose="020F0502020204030204" pitchFamily="34" charset="0"/>
                          <a:ea typeface="Calibri" panose="020F0502020204030204" pitchFamily="34" charset="0"/>
                          <a:cs typeface="Calibri" panose="020F0502020204030204" pitchFamily="34" charset="0"/>
                        </a:rPr>
                        <a:t>Email</a:t>
                      </a:r>
                    </a:p>
                    <a:p>
                      <a:pPr marL="171450" indent="-171450">
                        <a:buFont typeface="Arial" panose="020B0604020202020204" pitchFamily="34" charset="0"/>
                        <a:buChar char="•"/>
                      </a:pPr>
                      <a:r>
                        <a:rPr lang="en-US" sz="1200" baseline="0" dirty="0" smtClean="0">
                          <a:latin typeface="Calibri" panose="020F0502020204030204" pitchFamily="34" charset="0"/>
                          <a:ea typeface="Calibri" panose="020F0502020204030204" pitchFamily="34" charset="0"/>
                          <a:cs typeface="Calibri" panose="020F0502020204030204" pitchFamily="34" charset="0"/>
                        </a:rPr>
                        <a:t>EOD Tracker</a:t>
                      </a:r>
                    </a:p>
                  </a:txBody>
                  <a:tcPr anchor="ctr" anchorCtr="1">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Verifiers once done on each file are required to get a snapshot/time stamp showing a client facing </a:t>
                      </a:r>
                      <a:r>
                        <a:rPr kumimoji="0" lang="en-US" sz="1200" b="0" i="0" u="none" strike="noStrike" cap="none" normalizeH="0" baseline="0" dirty="0" err="1"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lan</a:t>
                      </a:r>
                      <a:r>
                        <a:rPr kumimoji="0" 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 on the file and upload it in MS Forms.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TL’s while waiting for the Assigned vs Untouched report can already check on there Team’s NXT Tracker and cross check the files uploaded in MS forms by there team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Sterling will send the Assigned VS Untouched report to Site Manager.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WFM will look up the Untouched file id’s with the Allocation Report to identify the Verifier assigned on the case.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WFM send an email to Team Leaders for validation and also to ensure all untouched files on the report are to be worked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Verifiers will receive email remaining Untouched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Supervisor send an EOD Report for Untouched File Status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The WFM send an email to Operations Manager with confirmation that all untouched files on the report were worked on.</a:t>
                      </a:r>
                    </a:p>
                  </a:txBody>
                  <a:tcPr anchor="ctr" anchorCtr="1">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p>
                      <a:pPr marL="171450" indent="-171450">
                        <a:buFont typeface="Arial" panose="020B0604020202020204" pitchFamily="34" charset="0"/>
                        <a:buChar char="•"/>
                      </a:pPr>
                      <a:r>
                        <a:rPr lang="en-US" sz="1200" dirty="0" smtClean="0">
                          <a:latin typeface="Calibri" panose="020F0502020204030204" pitchFamily="34" charset="0"/>
                          <a:ea typeface="Calibri" panose="020F0502020204030204" pitchFamily="34" charset="0"/>
                          <a:cs typeface="Calibri" panose="020F0502020204030204" pitchFamily="34" charset="0"/>
                        </a:rPr>
                        <a:t>MS Forms Touched footprint</a:t>
                      </a:r>
                      <a:br>
                        <a:rPr lang="en-US" sz="1200" dirty="0" smtClean="0">
                          <a:latin typeface="Calibri" panose="020F0502020204030204" pitchFamily="34" charset="0"/>
                          <a:ea typeface="Calibri" panose="020F0502020204030204" pitchFamily="34" charset="0"/>
                          <a:cs typeface="Calibri" panose="020F0502020204030204" pitchFamily="34" charset="0"/>
                        </a:rPr>
                      </a:br>
                      <a:endParaRPr lang="en-US" sz="1200" dirty="0" smtClean="0">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200" dirty="0" smtClean="0">
                          <a:latin typeface="Calibri" panose="020F0502020204030204" pitchFamily="34" charset="0"/>
                          <a:ea typeface="Calibri" panose="020F0502020204030204" pitchFamily="34" charset="0"/>
                          <a:cs typeface="Calibri" panose="020F0502020204030204" pitchFamily="34" charset="0"/>
                        </a:rPr>
                        <a:t>Daily Assigned vs Untouched Clark Raw</a:t>
                      </a:r>
                      <a:r>
                        <a:rPr lang="en-US" sz="1200" baseline="0" dirty="0" smtClean="0">
                          <a:latin typeface="Calibri" panose="020F0502020204030204" pitchFamily="34" charset="0"/>
                          <a:ea typeface="Calibri" panose="020F0502020204030204" pitchFamily="34" charset="0"/>
                          <a:cs typeface="Calibri" panose="020F0502020204030204" pitchFamily="34" charset="0"/>
                        </a:rPr>
                        <a:t> file</a:t>
                      </a:r>
                      <a:endParaRPr lang="en-US" sz="1200" dirty="0" smtClean="0">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endParaRPr lang="en-US" sz="1200" dirty="0" smtClean="0">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200" dirty="0" smtClean="0">
                          <a:latin typeface="Calibri" panose="020F0502020204030204" pitchFamily="34" charset="0"/>
                          <a:ea typeface="Calibri" panose="020F0502020204030204" pitchFamily="34" charset="0"/>
                          <a:cs typeface="Calibri" panose="020F0502020204030204" pitchFamily="34" charset="0"/>
                        </a:rPr>
                        <a:t>Untouched Report Team level with Agents name</a:t>
                      </a:r>
                    </a:p>
                    <a:p>
                      <a:pPr marL="171450" indent="-171450">
                        <a:buFont typeface="Arial" panose="020B0604020202020204" pitchFamily="34" charset="0"/>
                        <a:buChar char="•"/>
                      </a:pPr>
                      <a:endParaRPr lang="en-US" sz="1200" dirty="0" smtClean="0">
                        <a:latin typeface="Calibri" panose="020F0502020204030204" pitchFamily="34" charset="0"/>
                        <a:ea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200" dirty="0" smtClean="0">
                          <a:latin typeface="Calibri" panose="020F0502020204030204" pitchFamily="34" charset="0"/>
                          <a:ea typeface="Calibri" panose="020F0502020204030204" pitchFamily="34" charset="0"/>
                          <a:cs typeface="Calibri" panose="020F0502020204030204" pitchFamily="34" charset="0"/>
                        </a:rPr>
                        <a:t>End of Day Report</a:t>
                      </a:r>
                      <a:r>
                        <a:rPr lang="en-US" sz="1200" baseline="0" dirty="0" smtClean="0">
                          <a:latin typeface="Calibri" panose="020F0502020204030204" pitchFamily="34" charset="0"/>
                          <a:ea typeface="Calibri" panose="020F0502020204030204" pitchFamily="34" charset="0"/>
                          <a:cs typeface="Calibri" panose="020F0502020204030204" pitchFamily="34" charset="0"/>
                        </a:rPr>
                        <a:t> from Supervisor/Mentor </a:t>
                      </a:r>
                      <a:endParaRPr lang="en-US" sz="1200" dirty="0" smtClean="0">
                        <a:latin typeface="Calibri" panose="020F0502020204030204" pitchFamily="34" charset="0"/>
                        <a:ea typeface="Calibri" panose="020F0502020204030204" pitchFamily="34" charset="0"/>
                        <a:cs typeface="Calibri" panose="020F0502020204030204" pitchFamily="34" charset="0"/>
                      </a:endParaRPr>
                    </a:p>
                  </a:txBody>
                  <a:tcPr anchor="ctr" anchorCtr="1">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p>
                      <a:pPr marL="285750" indent="-285750">
                        <a:buFont typeface="Arial" panose="020B0604020202020204" pitchFamily="34" charset="0"/>
                        <a:buChar char="•"/>
                      </a:pPr>
                      <a:r>
                        <a:rPr lang="en-US" sz="1200" baseline="0" dirty="0" smtClean="0">
                          <a:latin typeface="Calibri" panose="020F0502020204030204" pitchFamily="34" charset="0"/>
                          <a:ea typeface="Calibri" panose="020F0502020204030204" pitchFamily="34" charset="0"/>
                          <a:cs typeface="Calibri" panose="020F0502020204030204" pitchFamily="34" charset="0"/>
                        </a:rPr>
                        <a:t>Sterling Client’s</a:t>
                      </a:r>
                    </a:p>
                    <a:p>
                      <a:pPr marL="285750" indent="-285750">
                        <a:buFont typeface="Arial" panose="020B0604020202020204" pitchFamily="34" charset="0"/>
                        <a:buChar char="•"/>
                      </a:pPr>
                      <a:r>
                        <a:rPr lang="en-US" sz="1200" baseline="0" dirty="0" smtClean="0">
                          <a:latin typeface="Calibri" panose="020F0502020204030204" pitchFamily="34" charset="0"/>
                          <a:ea typeface="Calibri" panose="020F0502020204030204" pitchFamily="34" charset="0"/>
                          <a:cs typeface="Calibri" panose="020F0502020204030204" pitchFamily="34" charset="0"/>
                        </a:rPr>
                        <a:t>Candidate / Applicant</a:t>
                      </a:r>
                    </a:p>
                  </a:txBody>
                  <a:tcPr anchor="ctr" anchorCtr="1">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bl>
          </a:graphicData>
        </a:graphic>
      </p:graphicFrame>
      <p:graphicFrame>
        <p:nvGraphicFramePr>
          <p:cNvPr id="5" name="Diagram 4"/>
          <p:cNvGraphicFramePr/>
          <p:nvPr>
            <p:extLst>
              <p:ext uri="{D42A27DB-BD31-4B8C-83A1-F6EECF244321}">
                <p14:modId xmlns:p14="http://schemas.microsoft.com/office/powerpoint/2010/main" val="3521241421"/>
              </p:ext>
            </p:extLst>
          </p:nvPr>
        </p:nvGraphicFramePr>
        <p:xfrm>
          <a:off x="6703717" y="172981"/>
          <a:ext cx="3957320" cy="365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17816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0" y="0"/>
            <a:ext cx="12192000" cy="646331"/>
          </a:xfrm>
          <a:prstGeom prst="rect">
            <a:avLst/>
          </a:prstGeom>
          <a:noFill/>
        </p:spPr>
        <p:txBody>
          <a:bodyPr wrap="square" rtlCol="0">
            <a:spAutoFit/>
          </a:bodyPr>
          <a:lstStyle/>
          <a:p>
            <a:r>
              <a:rPr lang="en-US" sz="3600" b="1" dirty="0">
                <a:solidFill>
                  <a:srgbClr val="002060"/>
                </a:solidFill>
                <a:latin typeface="Calibri" pitchFamily="34" charset="0"/>
                <a:cs typeface="Calibri" pitchFamily="34" charset="0"/>
              </a:rPr>
              <a:t>Quick Wins Implementation</a:t>
            </a:r>
          </a:p>
        </p:txBody>
      </p:sp>
      <p:graphicFrame>
        <p:nvGraphicFramePr>
          <p:cNvPr id="4" name="Group 148"/>
          <p:cNvGraphicFramePr>
            <a:graphicFrameLocks noGrp="1"/>
          </p:cNvGraphicFramePr>
          <p:nvPr>
            <p:extLst>
              <p:ext uri="{D42A27DB-BD31-4B8C-83A1-F6EECF244321}">
                <p14:modId xmlns:p14="http://schemas.microsoft.com/office/powerpoint/2010/main" val="1811218241"/>
              </p:ext>
            </p:extLst>
          </p:nvPr>
        </p:nvGraphicFramePr>
        <p:xfrm>
          <a:off x="210458" y="717451"/>
          <a:ext cx="11771083" cy="5892778"/>
        </p:xfrm>
        <a:graphic>
          <a:graphicData uri="http://schemas.openxmlformats.org/drawingml/2006/table">
            <a:tbl>
              <a:tblPr/>
              <a:tblGrid>
                <a:gridCol w="890684">
                  <a:extLst>
                    <a:ext uri="{9D8B030D-6E8A-4147-A177-3AD203B41FA5}">
                      <a16:colId xmlns:a16="http://schemas.microsoft.com/office/drawing/2014/main" xmlns="" val="20000"/>
                    </a:ext>
                  </a:extLst>
                </a:gridCol>
                <a:gridCol w="1835099">
                  <a:extLst>
                    <a:ext uri="{9D8B030D-6E8A-4147-A177-3AD203B41FA5}">
                      <a16:colId xmlns:a16="http://schemas.microsoft.com/office/drawing/2014/main" xmlns="" val="20001"/>
                    </a:ext>
                  </a:extLst>
                </a:gridCol>
                <a:gridCol w="1399055">
                  <a:extLst>
                    <a:ext uri="{9D8B030D-6E8A-4147-A177-3AD203B41FA5}">
                      <a16:colId xmlns:a16="http://schemas.microsoft.com/office/drawing/2014/main" xmlns="" val="20002"/>
                    </a:ext>
                  </a:extLst>
                </a:gridCol>
                <a:gridCol w="1952894">
                  <a:extLst>
                    <a:ext uri="{9D8B030D-6E8A-4147-A177-3AD203B41FA5}">
                      <a16:colId xmlns:a16="http://schemas.microsoft.com/office/drawing/2014/main" xmlns="" val="20003"/>
                    </a:ext>
                  </a:extLst>
                </a:gridCol>
                <a:gridCol w="1095273">
                  <a:extLst>
                    <a:ext uri="{9D8B030D-6E8A-4147-A177-3AD203B41FA5}">
                      <a16:colId xmlns:a16="http://schemas.microsoft.com/office/drawing/2014/main" xmlns="" val="20004"/>
                    </a:ext>
                  </a:extLst>
                </a:gridCol>
                <a:gridCol w="1436253">
                  <a:extLst>
                    <a:ext uri="{9D8B030D-6E8A-4147-A177-3AD203B41FA5}">
                      <a16:colId xmlns:a16="http://schemas.microsoft.com/office/drawing/2014/main" xmlns="" val="20005"/>
                    </a:ext>
                  </a:extLst>
                </a:gridCol>
                <a:gridCol w="1399056">
                  <a:extLst>
                    <a:ext uri="{9D8B030D-6E8A-4147-A177-3AD203B41FA5}">
                      <a16:colId xmlns:a16="http://schemas.microsoft.com/office/drawing/2014/main" xmlns="" val="20006"/>
                    </a:ext>
                  </a:extLst>
                </a:gridCol>
                <a:gridCol w="1762769">
                  <a:extLst>
                    <a:ext uri="{9D8B030D-6E8A-4147-A177-3AD203B41FA5}">
                      <a16:colId xmlns:a16="http://schemas.microsoft.com/office/drawing/2014/main" xmlns="" val="20007"/>
                    </a:ext>
                  </a:extLst>
                </a:gridCol>
              </a:tblGrid>
              <a:tr h="864497">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S. No. </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Quick wins</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Activities</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Responsibilities </a:t>
                      </a:r>
                    </a:p>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Person</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Start </a:t>
                      </a:r>
                    </a:p>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Date</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Target </a:t>
                      </a:r>
                    </a:p>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date of completion</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Actual </a:t>
                      </a:r>
                    </a:p>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date of completion</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Standardization of completion </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extLst>
                  <a:ext uri="{0D108BD9-81ED-4DB2-BD59-A6C34878D82A}">
                    <a16:rowId xmlns:a16="http://schemas.microsoft.com/office/drawing/2014/main" xmlns="" val="10000"/>
                  </a:ext>
                </a:extLst>
              </a:tr>
              <a:tr h="1270220">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1</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Untouched Auditor Onboarding </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Guide the Auditor on the process of monitoring Untouched Report</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Baldwin Barry Natividad</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08/07/2024</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08/07/2024</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08/07/2024</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08/07/2024</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r h="1064398">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2</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Team Leader and WFM onboarding</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Guide the Supervisors and the WFM  on the process of reporting.</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Baldwin Barry </a:t>
                      </a:r>
                      <a:r>
                        <a:rPr kumimoji="0" lang="en-US" sz="1400" b="0" i="0" u="none" strike="noStrike" cap="none" normalizeH="0" baseline="0" dirty="0" err="1"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Natividad</a:t>
                      </a:r>
                      <a:endPar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08/14/2024</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08/15/2024</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08/15/2024</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08/15/2024</a:t>
                      </a: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2"/>
                  </a:ext>
                </a:extLst>
              </a:tr>
              <a:tr h="446929">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endPar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a:txBody>
                  <a:tcPr marL="84433" marR="84433" marT="18288" marB="18288"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3"/>
                  </a:ext>
                </a:extLst>
              </a:tr>
              <a:tr h="432248">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4"/>
                  </a:ext>
                </a:extLst>
              </a:tr>
              <a:tr h="432248">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5"/>
                  </a:ext>
                </a:extLst>
              </a:tr>
              <a:tr h="432248">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6"/>
                  </a:ext>
                </a:extLst>
              </a:tr>
              <a:tr h="432248">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7"/>
                  </a:ext>
                </a:extLst>
              </a:tr>
              <a:tr h="432248">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l"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sz="1200" b="0" i="0" u="none" strike="noStrike" cap="none" normalizeH="0" baseline="0" dirty="0">
                        <a:ln>
                          <a:noFill/>
                        </a:ln>
                        <a:solidFill>
                          <a:schemeClr val="tx1"/>
                        </a:solidFill>
                        <a:effectLst/>
                        <a:latin typeface="Arial" charset="0"/>
                      </a:endParaRPr>
                    </a:p>
                  </a:txBody>
                  <a:tcPr marL="84433" marR="84433" marT="18288" marB="18288"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8"/>
                  </a:ext>
                </a:extLst>
              </a:tr>
            </a:tbl>
          </a:graphicData>
        </a:graphic>
      </p:graphicFrame>
      <p:graphicFrame>
        <p:nvGraphicFramePr>
          <p:cNvPr id="5" name="Diagram 4"/>
          <p:cNvGraphicFramePr/>
          <p:nvPr>
            <p:extLst>
              <p:ext uri="{D42A27DB-BD31-4B8C-83A1-F6EECF244321}">
                <p14:modId xmlns:p14="http://schemas.microsoft.com/office/powerpoint/2010/main" val="3521241421"/>
              </p:ext>
            </p:extLst>
          </p:nvPr>
        </p:nvGraphicFramePr>
        <p:xfrm>
          <a:off x="6703717" y="172981"/>
          <a:ext cx="3957320" cy="365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538972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68C885B5-E6BA-40EC-B64E-77B4122791E9}"/>
              </a:ext>
            </a:extLst>
          </p:cNvPr>
          <p:cNvSpPr txBox="1"/>
          <p:nvPr/>
        </p:nvSpPr>
        <p:spPr>
          <a:xfrm>
            <a:off x="0" y="2714624"/>
            <a:ext cx="12192000" cy="646331"/>
          </a:xfrm>
          <a:prstGeom prst="rect">
            <a:avLst/>
          </a:prstGeom>
          <a:noFill/>
        </p:spPr>
        <p:txBody>
          <a:bodyPr wrap="square" rtlCol="0">
            <a:spAutoFit/>
          </a:bodyPr>
          <a:lstStyle/>
          <a:p>
            <a:pPr algn="ctr"/>
            <a:r>
              <a:rPr lang="en-US" sz="3600" b="1" dirty="0">
                <a:solidFill>
                  <a:srgbClr val="002060"/>
                </a:solidFill>
                <a:latin typeface="Calibri" pitchFamily="34" charset="0"/>
                <a:cs typeface="Calibri" pitchFamily="34" charset="0"/>
              </a:rPr>
              <a:t>MEASURE</a:t>
            </a:r>
          </a:p>
        </p:txBody>
      </p:sp>
    </p:spTree>
    <p:extLst>
      <p:ext uri="{BB962C8B-B14F-4D97-AF65-F5344CB8AC3E}">
        <p14:creationId xmlns:p14="http://schemas.microsoft.com/office/powerpoint/2010/main" val="16315680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1995468858"/>
              </p:ext>
            </p:extLst>
          </p:nvPr>
        </p:nvGraphicFramePr>
        <p:xfrm>
          <a:off x="6733930" y="124568"/>
          <a:ext cx="3957320" cy="365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7" name="TextBox 46">
            <a:extLst>
              <a:ext uri="{FF2B5EF4-FFF2-40B4-BE49-F238E27FC236}">
                <a16:creationId xmlns:a16="http://schemas.microsoft.com/office/drawing/2014/main" xmlns="" id="{68C885B5-E6BA-40EC-B64E-77B4122791E9}"/>
              </a:ext>
            </a:extLst>
          </p:cNvPr>
          <p:cNvSpPr txBox="1"/>
          <p:nvPr/>
        </p:nvSpPr>
        <p:spPr>
          <a:xfrm>
            <a:off x="0" y="0"/>
            <a:ext cx="12192000" cy="646331"/>
          </a:xfrm>
          <a:prstGeom prst="rect">
            <a:avLst/>
          </a:prstGeom>
          <a:noFill/>
        </p:spPr>
        <p:txBody>
          <a:bodyPr wrap="square" rtlCol="0">
            <a:spAutoFit/>
          </a:bodyPr>
          <a:lstStyle/>
          <a:p>
            <a:r>
              <a:rPr lang="en-US" sz="3600" b="1" dirty="0" smtClean="0">
                <a:solidFill>
                  <a:srgbClr val="002060"/>
                </a:solidFill>
                <a:latin typeface="Calibri" pitchFamily="34" charset="0"/>
                <a:cs typeface="Calibri" pitchFamily="34" charset="0"/>
              </a:rPr>
              <a:t>Process Map</a:t>
            </a:r>
            <a:endParaRPr lang="en-US" sz="3600" b="1" dirty="0">
              <a:solidFill>
                <a:srgbClr val="002060"/>
              </a:solidFill>
              <a:latin typeface="Calibri" pitchFamily="34" charset="0"/>
              <a:cs typeface="Calibri" pitchFamily="34" charset="0"/>
            </a:endParaRPr>
          </a:p>
        </p:txBody>
      </p:sp>
      <p:sp>
        <p:nvSpPr>
          <p:cNvPr id="48" name="Flowchart: Terminator 47"/>
          <p:cNvSpPr/>
          <p:nvPr/>
        </p:nvSpPr>
        <p:spPr>
          <a:xfrm>
            <a:off x="1257174" y="731741"/>
            <a:ext cx="1421473" cy="585306"/>
          </a:xfrm>
          <a:prstGeom prst="flowChartTerminator">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latin typeface="Segoe UI" panose="020B0502040204020203" pitchFamily="34" charset="0"/>
                <a:cs typeface="Segoe UI" panose="020B0502040204020203" pitchFamily="34" charset="0"/>
              </a:rPr>
              <a:t>Start </a:t>
            </a:r>
          </a:p>
        </p:txBody>
      </p:sp>
      <p:sp>
        <p:nvSpPr>
          <p:cNvPr id="49" name="Flowchart: Decision 48"/>
          <p:cNvSpPr/>
          <p:nvPr/>
        </p:nvSpPr>
        <p:spPr>
          <a:xfrm>
            <a:off x="5383151" y="449073"/>
            <a:ext cx="1270790" cy="984261"/>
          </a:xfrm>
          <a:prstGeom prst="flowChartDecision">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Need a Client Facing LAN?</a:t>
            </a:r>
            <a:endParaRPr lang="en-US" sz="900" dirty="0">
              <a:solidFill>
                <a:schemeClr val="tx1"/>
              </a:solidFill>
              <a:latin typeface="Segoe UI" panose="020B0502040204020203" pitchFamily="34" charset="0"/>
              <a:cs typeface="Segoe UI" panose="020B0502040204020203" pitchFamily="34" charset="0"/>
            </a:endParaRPr>
          </a:p>
        </p:txBody>
      </p:sp>
      <p:sp>
        <p:nvSpPr>
          <p:cNvPr id="50" name="Flowchart: Process 49"/>
          <p:cNvSpPr/>
          <p:nvPr/>
        </p:nvSpPr>
        <p:spPr>
          <a:xfrm>
            <a:off x="5480988" y="1865781"/>
            <a:ext cx="1230023" cy="602932"/>
          </a:xfrm>
          <a:prstGeom prst="flowChart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Notify Supervisor or Support.</a:t>
            </a:r>
            <a:endParaRPr lang="en-US" sz="900" dirty="0">
              <a:solidFill>
                <a:schemeClr val="tx1"/>
              </a:solidFill>
              <a:latin typeface="Segoe UI" panose="020B0502040204020203" pitchFamily="34" charset="0"/>
              <a:cs typeface="Segoe UI" panose="020B0502040204020203" pitchFamily="34" charset="0"/>
            </a:endParaRPr>
          </a:p>
        </p:txBody>
      </p:sp>
      <p:sp>
        <p:nvSpPr>
          <p:cNvPr id="51" name="Flowchart: Process 50"/>
          <p:cNvSpPr/>
          <p:nvPr/>
        </p:nvSpPr>
        <p:spPr>
          <a:xfrm>
            <a:off x="7120069" y="660560"/>
            <a:ext cx="1528271" cy="595495"/>
          </a:xfrm>
          <a:prstGeom prst="flowChart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Add a client facing LAN</a:t>
            </a:r>
            <a:endParaRPr lang="en-US" sz="900" dirty="0">
              <a:solidFill>
                <a:schemeClr val="tx1"/>
              </a:solidFill>
              <a:latin typeface="Segoe UI" panose="020B0502040204020203" pitchFamily="34" charset="0"/>
              <a:cs typeface="Segoe UI" panose="020B0502040204020203" pitchFamily="34" charset="0"/>
            </a:endParaRPr>
          </a:p>
        </p:txBody>
      </p:sp>
      <p:sp>
        <p:nvSpPr>
          <p:cNvPr id="52" name="Flowchart: Process 51"/>
          <p:cNvSpPr/>
          <p:nvPr/>
        </p:nvSpPr>
        <p:spPr>
          <a:xfrm>
            <a:off x="9114469" y="640366"/>
            <a:ext cx="1528271" cy="602932"/>
          </a:xfrm>
          <a:prstGeom prst="flowChart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Agent get the timestamp and screenshot of the client facing </a:t>
            </a:r>
            <a:r>
              <a:rPr lang="en-US" sz="900" dirty="0" err="1" smtClean="0">
                <a:solidFill>
                  <a:schemeClr val="tx1"/>
                </a:solidFill>
                <a:latin typeface="Segoe UI" panose="020B0502040204020203" pitchFamily="34" charset="0"/>
                <a:cs typeface="Segoe UI" panose="020B0502040204020203" pitchFamily="34" charset="0"/>
              </a:rPr>
              <a:t>lan</a:t>
            </a:r>
            <a:r>
              <a:rPr lang="en-US" sz="900" dirty="0" smtClean="0">
                <a:solidFill>
                  <a:schemeClr val="tx1"/>
                </a:solidFill>
                <a:latin typeface="Segoe UI" panose="020B0502040204020203" pitchFamily="34" charset="0"/>
                <a:cs typeface="Segoe UI" panose="020B0502040204020203" pitchFamily="34" charset="0"/>
              </a:rPr>
              <a:t> and save it in MS Forms.</a:t>
            </a:r>
            <a:endParaRPr lang="en-US" sz="900" dirty="0">
              <a:solidFill>
                <a:schemeClr val="tx1"/>
              </a:solidFill>
              <a:latin typeface="Segoe UI" panose="020B0502040204020203" pitchFamily="34" charset="0"/>
              <a:cs typeface="Segoe UI" panose="020B0502040204020203" pitchFamily="34" charset="0"/>
            </a:endParaRPr>
          </a:p>
        </p:txBody>
      </p:sp>
      <p:sp>
        <p:nvSpPr>
          <p:cNvPr id="53" name="Flowchart: Process 52"/>
          <p:cNvSpPr/>
          <p:nvPr/>
        </p:nvSpPr>
        <p:spPr>
          <a:xfrm>
            <a:off x="8837559" y="1865781"/>
            <a:ext cx="2082090" cy="602932"/>
          </a:xfrm>
          <a:prstGeom prst="flowChart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Supervisors/Support are to consolidate the Files worked by there agents from the team and save it on the </a:t>
            </a:r>
            <a:r>
              <a:rPr lang="en-US" sz="900" dirty="0" err="1" smtClean="0">
                <a:solidFill>
                  <a:schemeClr val="tx1"/>
                </a:solidFill>
                <a:latin typeface="Segoe UI" panose="020B0502040204020203" pitchFamily="34" charset="0"/>
                <a:cs typeface="Segoe UI" panose="020B0502040204020203" pitchFamily="34" charset="0"/>
              </a:rPr>
              <a:t>Clark_EOD</a:t>
            </a:r>
            <a:r>
              <a:rPr lang="en-US" sz="900" dirty="0" smtClean="0">
                <a:solidFill>
                  <a:schemeClr val="tx1"/>
                </a:solidFill>
                <a:latin typeface="Segoe UI" panose="020B0502040204020203" pitchFamily="34" charset="0"/>
                <a:cs typeface="Segoe UI" panose="020B0502040204020203" pitchFamily="34" charset="0"/>
              </a:rPr>
              <a:t> File Tracker </a:t>
            </a:r>
            <a:endParaRPr lang="en-US" sz="900" dirty="0">
              <a:solidFill>
                <a:schemeClr val="tx1"/>
              </a:solidFill>
              <a:latin typeface="Segoe UI" panose="020B0502040204020203" pitchFamily="34" charset="0"/>
              <a:cs typeface="Segoe UI" panose="020B0502040204020203" pitchFamily="34" charset="0"/>
            </a:endParaRPr>
          </a:p>
        </p:txBody>
      </p:sp>
      <p:sp>
        <p:nvSpPr>
          <p:cNvPr id="54" name="Flowchart: Predefined Process 53"/>
          <p:cNvSpPr/>
          <p:nvPr/>
        </p:nvSpPr>
        <p:spPr>
          <a:xfrm>
            <a:off x="3299462" y="647803"/>
            <a:ext cx="1659441" cy="669244"/>
          </a:xfrm>
          <a:prstGeom prst="flowChartPredefinedProcess">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Segoe UI" panose="020B0502040204020203" pitchFamily="34" charset="0"/>
                <a:cs typeface="Segoe UI" panose="020B0502040204020203" pitchFamily="34" charset="0"/>
              </a:rPr>
              <a:t>Work on the File received from NXT/Manual allocation</a:t>
            </a:r>
          </a:p>
        </p:txBody>
      </p:sp>
      <p:cxnSp>
        <p:nvCxnSpPr>
          <p:cNvPr id="55" name="Straight Arrow Connector 54"/>
          <p:cNvCxnSpPr/>
          <p:nvPr/>
        </p:nvCxnSpPr>
        <p:spPr>
          <a:xfrm>
            <a:off x="2673344" y="982425"/>
            <a:ext cx="613396"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6" name="Straight Arrow Connector 55"/>
          <p:cNvCxnSpPr/>
          <p:nvPr/>
        </p:nvCxnSpPr>
        <p:spPr>
          <a:xfrm>
            <a:off x="4964112" y="938709"/>
            <a:ext cx="418958"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7" name="Straight Arrow Connector 56"/>
          <p:cNvCxnSpPr/>
          <p:nvPr/>
        </p:nvCxnSpPr>
        <p:spPr>
          <a:xfrm flipH="1">
            <a:off x="6018414" y="1458625"/>
            <a:ext cx="2044" cy="38476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58" name="TextBox 57"/>
          <p:cNvSpPr txBox="1"/>
          <p:nvPr/>
        </p:nvSpPr>
        <p:spPr>
          <a:xfrm>
            <a:off x="6665976" y="709114"/>
            <a:ext cx="393611" cy="246221"/>
          </a:xfrm>
          <a:prstGeom prst="rect">
            <a:avLst/>
          </a:prstGeom>
          <a:noFill/>
        </p:spPr>
        <p:txBody>
          <a:bodyPr wrap="square" rtlCol="0">
            <a:spAutoFit/>
          </a:bodyPr>
          <a:lstStyle/>
          <a:p>
            <a:r>
              <a:rPr lang="en-US" sz="1000" dirty="0" smtClean="0"/>
              <a:t>Yes</a:t>
            </a:r>
            <a:endParaRPr lang="en-US" sz="1000" dirty="0"/>
          </a:p>
        </p:txBody>
      </p:sp>
      <p:sp>
        <p:nvSpPr>
          <p:cNvPr id="59" name="TextBox 58"/>
          <p:cNvSpPr txBox="1"/>
          <p:nvPr/>
        </p:nvSpPr>
        <p:spPr>
          <a:xfrm>
            <a:off x="5713614" y="1470622"/>
            <a:ext cx="382385" cy="246221"/>
          </a:xfrm>
          <a:prstGeom prst="rect">
            <a:avLst/>
          </a:prstGeom>
          <a:noFill/>
        </p:spPr>
        <p:txBody>
          <a:bodyPr wrap="square" rtlCol="0">
            <a:spAutoFit/>
          </a:bodyPr>
          <a:lstStyle/>
          <a:p>
            <a:r>
              <a:rPr lang="en-US" sz="1000" dirty="0" smtClean="0"/>
              <a:t>No</a:t>
            </a:r>
            <a:endParaRPr lang="en-US" sz="1000" dirty="0"/>
          </a:p>
        </p:txBody>
      </p:sp>
      <p:cxnSp>
        <p:nvCxnSpPr>
          <p:cNvPr id="60" name="Straight Arrow Connector 59"/>
          <p:cNvCxnSpPr/>
          <p:nvPr/>
        </p:nvCxnSpPr>
        <p:spPr>
          <a:xfrm flipH="1" flipV="1">
            <a:off x="8624397" y="3578060"/>
            <a:ext cx="430133" cy="18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1" name="Straight Arrow Connector 60"/>
          <p:cNvCxnSpPr/>
          <p:nvPr/>
        </p:nvCxnSpPr>
        <p:spPr>
          <a:xfrm flipH="1">
            <a:off x="9876560" y="1260693"/>
            <a:ext cx="2044" cy="56333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2" name="Straight Arrow Connector 61"/>
          <p:cNvCxnSpPr/>
          <p:nvPr/>
        </p:nvCxnSpPr>
        <p:spPr>
          <a:xfrm>
            <a:off x="8651943" y="941203"/>
            <a:ext cx="460854"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63" name="Flowchart: Decision 62"/>
          <p:cNvSpPr/>
          <p:nvPr/>
        </p:nvSpPr>
        <p:spPr>
          <a:xfrm>
            <a:off x="2932564" y="3095469"/>
            <a:ext cx="1606944" cy="973728"/>
          </a:xfrm>
          <a:prstGeom prst="flowChartDecision">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Identified Null Values? </a:t>
            </a:r>
            <a:endParaRPr lang="en-US" sz="900" dirty="0">
              <a:solidFill>
                <a:schemeClr val="tx1"/>
              </a:solidFill>
              <a:latin typeface="Segoe UI" panose="020B0502040204020203" pitchFamily="34" charset="0"/>
              <a:cs typeface="Segoe UI" panose="020B0502040204020203" pitchFamily="34" charset="0"/>
            </a:endParaRPr>
          </a:p>
        </p:txBody>
      </p:sp>
      <p:cxnSp>
        <p:nvCxnSpPr>
          <p:cNvPr id="64" name="Straight Arrow Connector 63"/>
          <p:cNvCxnSpPr/>
          <p:nvPr/>
        </p:nvCxnSpPr>
        <p:spPr>
          <a:xfrm flipH="1">
            <a:off x="9877600" y="4090829"/>
            <a:ext cx="2044" cy="51212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5" name="Straight Arrow Connector 64"/>
          <p:cNvCxnSpPr/>
          <p:nvPr/>
        </p:nvCxnSpPr>
        <p:spPr>
          <a:xfrm flipH="1">
            <a:off x="9876560" y="2501953"/>
            <a:ext cx="2044" cy="56333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66" name="TextBox 65"/>
          <p:cNvSpPr txBox="1"/>
          <p:nvPr/>
        </p:nvSpPr>
        <p:spPr>
          <a:xfrm>
            <a:off x="8681424" y="3331839"/>
            <a:ext cx="382385" cy="246221"/>
          </a:xfrm>
          <a:prstGeom prst="rect">
            <a:avLst/>
          </a:prstGeom>
          <a:noFill/>
        </p:spPr>
        <p:txBody>
          <a:bodyPr wrap="square" rtlCol="0">
            <a:spAutoFit/>
          </a:bodyPr>
          <a:lstStyle/>
          <a:p>
            <a:r>
              <a:rPr lang="en-US" sz="1000" dirty="0" smtClean="0"/>
              <a:t>No</a:t>
            </a:r>
            <a:endParaRPr lang="en-US" sz="1000" dirty="0"/>
          </a:p>
        </p:txBody>
      </p:sp>
      <p:cxnSp>
        <p:nvCxnSpPr>
          <p:cNvPr id="67" name="Straight Arrow Connector 66"/>
          <p:cNvCxnSpPr/>
          <p:nvPr/>
        </p:nvCxnSpPr>
        <p:spPr>
          <a:xfrm>
            <a:off x="6663539" y="941203"/>
            <a:ext cx="460854"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68" name="TextBox 67"/>
          <p:cNvSpPr txBox="1"/>
          <p:nvPr/>
        </p:nvSpPr>
        <p:spPr>
          <a:xfrm>
            <a:off x="9564625" y="4090829"/>
            <a:ext cx="398876" cy="246221"/>
          </a:xfrm>
          <a:prstGeom prst="rect">
            <a:avLst/>
          </a:prstGeom>
          <a:noFill/>
        </p:spPr>
        <p:txBody>
          <a:bodyPr wrap="square" rtlCol="0">
            <a:spAutoFit/>
          </a:bodyPr>
          <a:lstStyle/>
          <a:p>
            <a:r>
              <a:rPr lang="en-US" sz="1000" dirty="0" smtClean="0"/>
              <a:t>Yes</a:t>
            </a:r>
            <a:endParaRPr lang="en-US" sz="1000" dirty="0"/>
          </a:p>
        </p:txBody>
      </p:sp>
      <p:sp>
        <p:nvSpPr>
          <p:cNvPr id="69" name="Flowchart: Process 68"/>
          <p:cNvSpPr/>
          <p:nvPr/>
        </p:nvSpPr>
        <p:spPr>
          <a:xfrm>
            <a:off x="9199364" y="4628859"/>
            <a:ext cx="1528271" cy="602932"/>
          </a:xfrm>
          <a:prstGeom prst="flowChart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WFM sent an email for Assigned VS Untouched report for Clark</a:t>
            </a:r>
            <a:endParaRPr lang="en-US" sz="900" dirty="0">
              <a:solidFill>
                <a:schemeClr val="tx1"/>
              </a:solidFill>
              <a:latin typeface="Segoe UI" panose="020B0502040204020203" pitchFamily="34" charset="0"/>
              <a:cs typeface="Segoe UI" panose="020B0502040204020203" pitchFamily="34" charset="0"/>
            </a:endParaRPr>
          </a:p>
        </p:txBody>
      </p:sp>
      <p:cxnSp>
        <p:nvCxnSpPr>
          <p:cNvPr id="70" name="Straight Arrow Connector 69"/>
          <p:cNvCxnSpPr/>
          <p:nvPr/>
        </p:nvCxnSpPr>
        <p:spPr>
          <a:xfrm flipH="1">
            <a:off x="9874516" y="5267537"/>
            <a:ext cx="2044" cy="51212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71" name="Flowchart: Process 70"/>
          <p:cNvSpPr/>
          <p:nvPr/>
        </p:nvSpPr>
        <p:spPr>
          <a:xfrm>
            <a:off x="9199364" y="5815408"/>
            <a:ext cx="1528271" cy="602932"/>
          </a:xfrm>
          <a:prstGeom prst="flowChart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Supervisors/Support to validate the Untouched Report Team wise sent by WFM.</a:t>
            </a:r>
            <a:endParaRPr lang="en-US" sz="900" dirty="0">
              <a:solidFill>
                <a:schemeClr val="tx1"/>
              </a:solidFill>
              <a:latin typeface="Segoe UI" panose="020B0502040204020203" pitchFamily="34" charset="0"/>
              <a:cs typeface="Segoe UI" panose="020B0502040204020203" pitchFamily="34" charset="0"/>
            </a:endParaRPr>
          </a:p>
        </p:txBody>
      </p:sp>
      <p:sp>
        <p:nvSpPr>
          <p:cNvPr id="72" name="Flowchart: Process 71"/>
          <p:cNvSpPr/>
          <p:nvPr/>
        </p:nvSpPr>
        <p:spPr>
          <a:xfrm>
            <a:off x="7095131" y="5815408"/>
            <a:ext cx="1528271" cy="602932"/>
          </a:xfrm>
          <a:prstGeom prst="flowChart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Supervisors/Support to send an email once all Untouched files on the report are cleared</a:t>
            </a:r>
            <a:endParaRPr lang="en-US" sz="900" dirty="0">
              <a:solidFill>
                <a:schemeClr val="tx1"/>
              </a:solidFill>
              <a:latin typeface="Segoe UI" panose="020B0502040204020203" pitchFamily="34" charset="0"/>
              <a:cs typeface="Segoe UI" panose="020B0502040204020203" pitchFamily="34" charset="0"/>
            </a:endParaRPr>
          </a:p>
        </p:txBody>
      </p:sp>
      <p:cxnSp>
        <p:nvCxnSpPr>
          <p:cNvPr id="73" name="Straight Arrow Connector 72"/>
          <p:cNvCxnSpPr/>
          <p:nvPr/>
        </p:nvCxnSpPr>
        <p:spPr>
          <a:xfrm flipH="1" flipV="1">
            <a:off x="8623402" y="6115010"/>
            <a:ext cx="572506" cy="18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74" name="Flowchart: Process 73"/>
          <p:cNvSpPr/>
          <p:nvPr/>
        </p:nvSpPr>
        <p:spPr>
          <a:xfrm>
            <a:off x="7095131" y="3277526"/>
            <a:ext cx="1528271" cy="602932"/>
          </a:xfrm>
          <a:prstGeom prst="flowChart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Segoe UI" panose="020B0502040204020203" pitchFamily="34" charset="0"/>
                <a:cs typeface="Segoe UI" panose="020B0502040204020203" pitchFamily="34" charset="0"/>
              </a:rPr>
              <a:t>WFM sent an email for </a:t>
            </a:r>
            <a:r>
              <a:rPr lang="en-US" sz="900" dirty="0" smtClean="0">
                <a:solidFill>
                  <a:schemeClr val="tx1"/>
                </a:solidFill>
                <a:latin typeface="Segoe UI" panose="020B0502040204020203" pitchFamily="34" charset="0"/>
                <a:cs typeface="Segoe UI" panose="020B0502040204020203" pitchFamily="34" charset="0"/>
              </a:rPr>
              <a:t>NXT and Manual File Report</a:t>
            </a:r>
            <a:endParaRPr lang="en-US" sz="900" dirty="0">
              <a:solidFill>
                <a:schemeClr val="tx1"/>
              </a:solidFill>
              <a:latin typeface="Segoe UI" panose="020B0502040204020203" pitchFamily="34" charset="0"/>
              <a:cs typeface="Segoe UI" panose="020B0502040204020203" pitchFamily="34" charset="0"/>
            </a:endParaRPr>
          </a:p>
        </p:txBody>
      </p:sp>
      <p:cxnSp>
        <p:nvCxnSpPr>
          <p:cNvPr id="75" name="Straight Arrow Connector 74"/>
          <p:cNvCxnSpPr/>
          <p:nvPr/>
        </p:nvCxnSpPr>
        <p:spPr>
          <a:xfrm flipH="1" flipV="1">
            <a:off x="6554724" y="3581647"/>
            <a:ext cx="520461" cy="18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76" name="Flowchart: Process 75"/>
          <p:cNvSpPr/>
          <p:nvPr/>
        </p:nvSpPr>
        <p:spPr>
          <a:xfrm>
            <a:off x="4958904" y="3276594"/>
            <a:ext cx="1577262" cy="602932"/>
          </a:xfrm>
          <a:prstGeom prst="flowChart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Segoe UI" panose="020B0502040204020203" pitchFamily="34" charset="0"/>
                <a:cs typeface="Segoe UI" panose="020B0502040204020203" pitchFamily="34" charset="0"/>
              </a:rPr>
              <a:t>Supervisors/Support are to cross validate the file id’s uploaded in MS Forms </a:t>
            </a:r>
            <a:r>
              <a:rPr lang="en-US" sz="900" dirty="0" smtClean="0">
                <a:solidFill>
                  <a:schemeClr val="tx1"/>
                </a:solidFill>
                <a:latin typeface="Segoe UI" panose="020B0502040204020203" pitchFamily="34" charset="0"/>
                <a:cs typeface="Segoe UI" panose="020B0502040204020203" pitchFamily="34" charset="0"/>
              </a:rPr>
              <a:t>vs the EOD report from WFM</a:t>
            </a:r>
            <a:endParaRPr lang="en-US" sz="900" dirty="0">
              <a:solidFill>
                <a:schemeClr val="tx1"/>
              </a:solidFill>
              <a:latin typeface="Segoe UI" panose="020B0502040204020203" pitchFamily="34" charset="0"/>
              <a:cs typeface="Segoe UI" panose="020B0502040204020203" pitchFamily="34" charset="0"/>
            </a:endParaRPr>
          </a:p>
        </p:txBody>
      </p:sp>
      <p:sp>
        <p:nvSpPr>
          <p:cNvPr id="77" name="Flowchart: Decision 76"/>
          <p:cNvSpPr/>
          <p:nvPr/>
        </p:nvSpPr>
        <p:spPr>
          <a:xfrm>
            <a:off x="9071044" y="3091196"/>
            <a:ext cx="1606944" cy="973728"/>
          </a:xfrm>
          <a:prstGeom prst="flowChartDecision">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Received Untouched Report from Sterling?</a:t>
            </a:r>
            <a:endParaRPr lang="en-US" sz="900" dirty="0">
              <a:solidFill>
                <a:schemeClr val="tx1"/>
              </a:solidFill>
              <a:latin typeface="Segoe UI" panose="020B0502040204020203" pitchFamily="34" charset="0"/>
              <a:cs typeface="Segoe UI" panose="020B0502040204020203" pitchFamily="34" charset="0"/>
            </a:endParaRPr>
          </a:p>
        </p:txBody>
      </p:sp>
      <p:cxnSp>
        <p:nvCxnSpPr>
          <p:cNvPr id="78" name="Straight Arrow Connector 77"/>
          <p:cNvCxnSpPr/>
          <p:nvPr/>
        </p:nvCxnSpPr>
        <p:spPr>
          <a:xfrm flipH="1" flipV="1">
            <a:off x="4557389" y="3578060"/>
            <a:ext cx="391030" cy="18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79" name="Straight Arrow Connector 78"/>
          <p:cNvCxnSpPr/>
          <p:nvPr/>
        </p:nvCxnSpPr>
        <p:spPr>
          <a:xfrm flipH="1" flipV="1">
            <a:off x="2392434" y="3578060"/>
            <a:ext cx="520461" cy="18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80" name="Flowchart: Process 79"/>
          <p:cNvSpPr/>
          <p:nvPr/>
        </p:nvSpPr>
        <p:spPr>
          <a:xfrm>
            <a:off x="1143576" y="3276594"/>
            <a:ext cx="1230023" cy="602932"/>
          </a:xfrm>
          <a:prstGeom prst="flowChart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Supervisors/Support will check Verification Portal for the given file id’s</a:t>
            </a:r>
            <a:endParaRPr lang="en-US" sz="900" dirty="0">
              <a:solidFill>
                <a:schemeClr val="tx1"/>
              </a:solidFill>
              <a:latin typeface="Segoe UI" panose="020B0502040204020203" pitchFamily="34" charset="0"/>
              <a:cs typeface="Segoe UI" panose="020B0502040204020203" pitchFamily="34" charset="0"/>
            </a:endParaRPr>
          </a:p>
        </p:txBody>
      </p:sp>
      <p:sp>
        <p:nvSpPr>
          <p:cNvPr id="81" name="TextBox 80"/>
          <p:cNvSpPr txBox="1"/>
          <p:nvPr/>
        </p:nvSpPr>
        <p:spPr>
          <a:xfrm>
            <a:off x="2501944" y="3342566"/>
            <a:ext cx="427465" cy="246221"/>
          </a:xfrm>
          <a:prstGeom prst="rect">
            <a:avLst/>
          </a:prstGeom>
          <a:noFill/>
        </p:spPr>
        <p:txBody>
          <a:bodyPr wrap="square" rtlCol="0">
            <a:spAutoFit/>
          </a:bodyPr>
          <a:lstStyle/>
          <a:p>
            <a:r>
              <a:rPr lang="en-US" sz="1000" dirty="0" smtClean="0"/>
              <a:t>Yes</a:t>
            </a:r>
            <a:endParaRPr lang="en-US" sz="1000" dirty="0"/>
          </a:p>
        </p:txBody>
      </p:sp>
      <p:cxnSp>
        <p:nvCxnSpPr>
          <p:cNvPr id="82" name="Straight Arrow Connector 81"/>
          <p:cNvCxnSpPr/>
          <p:nvPr/>
        </p:nvCxnSpPr>
        <p:spPr>
          <a:xfrm flipH="1">
            <a:off x="3736036" y="4091759"/>
            <a:ext cx="9505" cy="168790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83" name="TextBox 82"/>
          <p:cNvSpPr txBox="1"/>
          <p:nvPr/>
        </p:nvSpPr>
        <p:spPr>
          <a:xfrm>
            <a:off x="3438697" y="4114682"/>
            <a:ext cx="382385" cy="246221"/>
          </a:xfrm>
          <a:prstGeom prst="rect">
            <a:avLst/>
          </a:prstGeom>
          <a:noFill/>
        </p:spPr>
        <p:txBody>
          <a:bodyPr wrap="square" rtlCol="0">
            <a:spAutoFit/>
          </a:bodyPr>
          <a:lstStyle/>
          <a:p>
            <a:r>
              <a:rPr lang="en-US" sz="1000" dirty="0" smtClean="0"/>
              <a:t>No</a:t>
            </a:r>
            <a:endParaRPr lang="en-US" sz="1000" dirty="0"/>
          </a:p>
        </p:txBody>
      </p:sp>
      <p:cxnSp>
        <p:nvCxnSpPr>
          <p:cNvPr id="84" name="Straight Arrow Connector 83"/>
          <p:cNvCxnSpPr/>
          <p:nvPr/>
        </p:nvCxnSpPr>
        <p:spPr>
          <a:xfrm>
            <a:off x="1742175" y="3884215"/>
            <a:ext cx="16412" cy="188713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85" name="Flowchart: Process 84"/>
          <p:cNvSpPr/>
          <p:nvPr/>
        </p:nvSpPr>
        <p:spPr>
          <a:xfrm>
            <a:off x="994451" y="5779662"/>
            <a:ext cx="1528271" cy="602932"/>
          </a:xfrm>
          <a:prstGeom prst="flowChartProcess">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solidFill>
                  <a:schemeClr val="tx1"/>
                </a:solidFill>
                <a:latin typeface="Segoe UI" panose="020B0502040204020203" pitchFamily="34" charset="0"/>
                <a:cs typeface="Segoe UI" panose="020B0502040204020203" pitchFamily="34" charset="0"/>
              </a:rPr>
              <a:t>Supervisors/Support to send an email once all files with no return value are validated as Touched.</a:t>
            </a:r>
            <a:endParaRPr lang="en-US" sz="900" dirty="0">
              <a:solidFill>
                <a:schemeClr val="tx1"/>
              </a:solidFill>
              <a:latin typeface="Segoe UI" panose="020B0502040204020203" pitchFamily="34" charset="0"/>
              <a:cs typeface="Segoe UI" panose="020B0502040204020203" pitchFamily="34" charset="0"/>
            </a:endParaRPr>
          </a:p>
        </p:txBody>
      </p:sp>
      <p:sp>
        <p:nvSpPr>
          <p:cNvPr id="86" name="Flowchart: Terminator 85"/>
          <p:cNvSpPr/>
          <p:nvPr/>
        </p:nvSpPr>
        <p:spPr>
          <a:xfrm>
            <a:off x="3025299" y="5802585"/>
            <a:ext cx="1421473" cy="585306"/>
          </a:xfrm>
          <a:prstGeom prst="flowChartTerminator">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smtClean="0">
                <a:solidFill>
                  <a:schemeClr val="tx1"/>
                </a:solidFill>
                <a:latin typeface="Segoe UI" panose="020B0502040204020203" pitchFamily="34" charset="0"/>
                <a:cs typeface="Segoe UI" panose="020B0502040204020203" pitchFamily="34" charset="0"/>
              </a:rPr>
              <a:t> </a:t>
            </a:r>
            <a:r>
              <a:rPr lang="en-US" sz="1000" b="1" dirty="0">
                <a:solidFill>
                  <a:schemeClr val="tx1"/>
                </a:solidFill>
                <a:latin typeface="Segoe UI" panose="020B0502040204020203" pitchFamily="34" charset="0"/>
                <a:cs typeface="Segoe UI" panose="020B0502040204020203" pitchFamily="34" charset="0"/>
              </a:rPr>
              <a:t>End</a:t>
            </a:r>
          </a:p>
        </p:txBody>
      </p:sp>
      <p:cxnSp>
        <p:nvCxnSpPr>
          <p:cNvPr id="87" name="Straight Arrow Connector 86"/>
          <p:cNvCxnSpPr/>
          <p:nvPr/>
        </p:nvCxnSpPr>
        <p:spPr>
          <a:xfrm flipH="1" flipV="1">
            <a:off x="4452171" y="6115010"/>
            <a:ext cx="2630657" cy="18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88" name="Straight Arrow Connector 87"/>
          <p:cNvCxnSpPr/>
          <p:nvPr/>
        </p:nvCxnSpPr>
        <p:spPr>
          <a:xfrm>
            <a:off x="2522083" y="6115010"/>
            <a:ext cx="50693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00084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0" y="11983"/>
            <a:ext cx="8839200" cy="590931"/>
          </a:xfrm>
          <a:prstGeom prst="rect">
            <a:avLst/>
          </a:prstGeom>
          <a:noFill/>
        </p:spPr>
        <p:txBody>
          <a:bodyPr wrap="square" rtlCol="0">
            <a:spAutoFit/>
          </a:bodyPr>
          <a:lstStyle>
            <a:lvl1pPr algn="l" defTabSz="914400" rtl="0" eaLnBrk="1" fontAlgn="base" latinLnBrk="0" hangingPunct="1">
              <a:lnSpc>
                <a:spcPct val="90000"/>
              </a:lnSpc>
              <a:spcBef>
                <a:spcPct val="0"/>
              </a:spcBef>
              <a:spcAft>
                <a:spcPct val="0"/>
              </a:spcAft>
              <a:buNone/>
              <a:defRPr lang="en-ID" sz="3197" kern="1200" dirty="0">
                <a:solidFill>
                  <a:srgbClr val="4D4D4D"/>
                </a:solidFill>
                <a:latin typeface="Lato" panose="020F0502020204030203" pitchFamily="34" charset="0"/>
                <a:ea typeface="+mj-ea"/>
                <a:cs typeface="Arial" panose="020B0604020202020204" pitchFamily="34" charset="0"/>
              </a:defRPr>
            </a:lvl1pPr>
          </a:lstStyle>
          <a:p>
            <a:r>
              <a:rPr lang="en-US" sz="3600" b="1" dirty="0" smtClean="0">
                <a:solidFill>
                  <a:srgbClr val="002060"/>
                </a:solidFill>
                <a:latin typeface="Calibri" pitchFamily="34" charset="0"/>
                <a:ea typeface="+mn-ea"/>
                <a:cs typeface="Calibri" pitchFamily="34" charset="0"/>
              </a:rPr>
              <a:t>Data Collection Plan</a:t>
            </a:r>
            <a:endParaRPr lang="en-US" sz="3600" b="1" dirty="0">
              <a:solidFill>
                <a:srgbClr val="002060"/>
              </a:solidFill>
              <a:latin typeface="Calibri" pitchFamily="34" charset="0"/>
              <a:ea typeface="+mn-ea"/>
              <a:cs typeface="Calibri" pitchFamily="34" charset="0"/>
            </a:endParaRPr>
          </a:p>
        </p:txBody>
      </p:sp>
      <p:graphicFrame>
        <p:nvGraphicFramePr>
          <p:cNvPr id="8" name="Diagram 7"/>
          <p:cNvGraphicFramePr/>
          <p:nvPr>
            <p:extLst>
              <p:ext uri="{D42A27DB-BD31-4B8C-83A1-F6EECF244321}">
                <p14:modId xmlns:p14="http://schemas.microsoft.com/office/powerpoint/2010/main" val="3004300980"/>
              </p:ext>
            </p:extLst>
          </p:nvPr>
        </p:nvGraphicFramePr>
        <p:xfrm>
          <a:off x="6733930" y="124568"/>
          <a:ext cx="3957320" cy="365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Group 300"/>
          <p:cNvGraphicFramePr>
            <a:graphicFrameLocks noGrp="1"/>
          </p:cNvGraphicFramePr>
          <p:nvPr>
            <p:extLst>
              <p:ext uri="{D42A27DB-BD31-4B8C-83A1-F6EECF244321}">
                <p14:modId xmlns:p14="http://schemas.microsoft.com/office/powerpoint/2010/main" val="1283564246"/>
              </p:ext>
            </p:extLst>
          </p:nvPr>
        </p:nvGraphicFramePr>
        <p:xfrm>
          <a:off x="275771" y="847055"/>
          <a:ext cx="11669488" cy="1981200"/>
        </p:xfrm>
        <a:graphic>
          <a:graphicData uri="http://schemas.openxmlformats.org/drawingml/2006/table">
            <a:tbl>
              <a:tblPr/>
              <a:tblGrid>
                <a:gridCol w="1803489">
                  <a:extLst>
                    <a:ext uri="{9D8B030D-6E8A-4147-A177-3AD203B41FA5}">
                      <a16:colId xmlns:a16="http://schemas.microsoft.com/office/drawing/2014/main" xmlns="" val="20000"/>
                    </a:ext>
                  </a:extLst>
                </a:gridCol>
                <a:gridCol w="1803489">
                  <a:extLst>
                    <a:ext uri="{9D8B030D-6E8A-4147-A177-3AD203B41FA5}">
                      <a16:colId xmlns:a16="http://schemas.microsoft.com/office/drawing/2014/main" xmlns="" val="20001"/>
                    </a:ext>
                  </a:extLst>
                </a:gridCol>
                <a:gridCol w="1803489">
                  <a:extLst>
                    <a:ext uri="{9D8B030D-6E8A-4147-A177-3AD203B41FA5}">
                      <a16:colId xmlns:a16="http://schemas.microsoft.com/office/drawing/2014/main" xmlns="" val="20002"/>
                    </a:ext>
                  </a:extLst>
                </a:gridCol>
                <a:gridCol w="1182907">
                  <a:extLst>
                    <a:ext uri="{9D8B030D-6E8A-4147-A177-3AD203B41FA5}">
                      <a16:colId xmlns:a16="http://schemas.microsoft.com/office/drawing/2014/main" xmlns="" val="20003"/>
                    </a:ext>
                  </a:extLst>
                </a:gridCol>
                <a:gridCol w="2135310">
                  <a:extLst>
                    <a:ext uri="{9D8B030D-6E8A-4147-A177-3AD203B41FA5}">
                      <a16:colId xmlns:a16="http://schemas.microsoft.com/office/drawing/2014/main" xmlns="" val="20004"/>
                    </a:ext>
                  </a:extLst>
                </a:gridCol>
                <a:gridCol w="1567922">
                  <a:extLst>
                    <a:ext uri="{9D8B030D-6E8A-4147-A177-3AD203B41FA5}">
                      <a16:colId xmlns:a16="http://schemas.microsoft.com/office/drawing/2014/main" xmlns="" val="20005"/>
                    </a:ext>
                  </a:extLst>
                </a:gridCol>
                <a:gridCol w="1372882">
                  <a:extLst>
                    <a:ext uri="{9D8B030D-6E8A-4147-A177-3AD203B41FA5}">
                      <a16:colId xmlns:a16="http://schemas.microsoft.com/office/drawing/2014/main" xmlns="" val="20006"/>
                    </a:ext>
                  </a:extLst>
                </a:gridCol>
              </a:tblGrid>
              <a:tr h="741157">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smtClean="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Performance measure (Y)</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smtClean="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Operational definition</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smtClean="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Data Type</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smtClean="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Data Source and Location</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smtClean="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Sample size</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smtClean="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Frequency</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600" b="1" i="0" u="none" strike="noStrike" cap="none" normalizeH="0" baseline="0" dirty="0" smtClean="0">
                          <a:ln>
                            <a:noFill/>
                          </a:ln>
                          <a:solidFill>
                            <a:schemeClr val="bg1"/>
                          </a:solidFill>
                          <a:effectLst/>
                          <a:latin typeface="Calibri" panose="020F0502020204030204" pitchFamily="34" charset="0"/>
                          <a:ea typeface="Calibri" panose="020F0502020204030204" pitchFamily="34" charset="0"/>
                          <a:cs typeface="Calibri" panose="020F0502020204030204" pitchFamily="34" charset="0"/>
                        </a:rPr>
                        <a:t>Who will collect the data</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solidFill>
                      <a:schemeClr val="accent1">
                        <a:lumMod val="75000"/>
                      </a:schemeClr>
                    </a:solidFill>
                  </a:tcPr>
                </a:tc>
                <a:extLst>
                  <a:ext uri="{0D108BD9-81ED-4DB2-BD59-A6C34878D82A}">
                    <a16:rowId xmlns:a16="http://schemas.microsoft.com/office/drawing/2014/main" xmlns="" val="10000"/>
                  </a:ext>
                </a:extLst>
              </a:tr>
              <a:tr h="464859">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Untouched%</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Count of Files allocated to site that were not worked by Verifier/ Total Files allocated.</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Discreet</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Verification Portal and Allocation Report</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100% we have taken the samples size from June-August.</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Daily</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tc>
                  <a:txBody>
                    <a:bodyPr/>
                    <a:lstStyle>
                      <a:lvl1pPr marL="0" algn="l" defTabSz="1218072" rtl="0" eaLnBrk="1" latinLnBrk="0" hangingPunct="1">
                        <a:defRPr sz="2398" kern="1200">
                          <a:solidFill>
                            <a:schemeClr val="tx1"/>
                          </a:solidFill>
                          <a:latin typeface="HelveticaNeue Condensed"/>
                          <a:ea typeface="ＭＳ Ｐゴシック"/>
                          <a:cs typeface="ＭＳ Ｐゴシック"/>
                        </a:defRPr>
                      </a:lvl1pPr>
                      <a:lvl2pPr marL="609036" algn="l" defTabSz="1218072" rtl="0" eaLnBrk="1" latinLnBrk="0" hangingPunct="1">
                        <a:defRPr sz="2398" kern="1200">
                          <a:solidFill>
                            <a:schemeClr val="tx1"/>
                          </a:solidFill>
                          <a:latin typeface="HelveticaNeue Condensed"/>
                          <a:ea typeface="ＭＳ Ｐゴシック"/>
                          <a:cs typeface="ＭＳ Ｐゴシック"/>
                        </a:defRPr>
                      </a:lvl2pPr>
                      <a:lvl3pPr marL="1218072" algn="l" defTabSz="1218072" rtl="0" eaLnBrk="1" latinLnBrk="0" hangingPunct="1">
                        <a:defRPr sz="2398" kern="1200">
                          <a:solidFill>
                            <a:schemeClr val="tx1"/>
                          </a:solidFill>
                          <a:latin typeface="HelveticaNeue Condensed"/>
                          <a:ea typeface="ＭＳ Ｐゴシック"/>
                          <a:cs typeface="ＭＳ Ｐゴシック"/>
                        </a:defRPr>
                      </a:lvl3pPr>
                      <a:lvl4pPr marL="1827108" algn="l" defTabSz="1218072" rtl="0" eaLnBrk="1" latinLnBrk="0" hangingPunct="1">
                        <a:defRPr sz="2398" kern="1200">
                          <a:solidFill>
                            <a:schemeClr val="tx1"/>
                          </a:solidFill>
                          <a:latin typeface="HelveticaNeue Condensed"/>
                          <a:ea typeface="ＭＳ Ｐゴシック"/>
                          <a:cs typeface="ＭＳ Ｐゴシック"/>
                        </a:defRPr>
                      </a:lvl4pPr>
                      <a:lvl5pPr marL="2436144" algn="l" defTabSz="1218072" rtl="0" eaLnBrk="1" latinLnBrk="0" hangingPunct="1">
                        <a:defRPr sz="2398" kern="1200">
                          <a:solidFill>
                            <a:schemeClr val="tx1"/>
                          </a:solidFill>
                          <a:latin typeface="HelveticaNeue Condensed"/>
                          <a:ea typeface="ＭＳ Ｐゴシック"/>
                          <a:cs typeface="ＭＳ Ｐゴシック"/>
                        </a:defRPr>
                      </a:lvl5pPr>
                      <a:lvl6pPr marL="3045181" algn="l" defTabSz="1218072" rtl="0" eaLnBrk="1" latinLnBrk="0" hangingPunct="1">
                        <a:defRPr sz="2398" kern="1200">
                          <a:solidFill>
                            <a:schemeClr val="tx1"/>
                          </a:solidFill>
                          <a:latin typeface="HelveticaNeue Condensed"/>
                          <a:ea typeface="ＭＳ Ｐゴシック"/>
                          <a:cs typeface="ＭＳ Ｐゴシック"/>
                        </a:defRPr>
                      </a:lvl6pPr>
                      <a:lvl7pPr marL="3654217" algn="l" defTabSz="1218072" rtl="0" eaLnBrk="1" latinLnBrk="0" hangingPunct="1">
                        <a:defRPr sz="2398" kern="1200">
                          <a:solidFill>
                            <a:schemeClr val="tx1"/>
                          </a:solidFill>
                          <a:latin typeface="HelveticaNeue Condensed"/>
                          <a:ea typeface="ＭＳ Ｐゴシック"/>
                          <a:cs typeface="ＭＳ Ｐゴシック"/>
                        </a:defRPr>
                      </a:lvl7pPr>
                      <a:lvl8pPr marL="4263253" algn="l" defTabSz="1218072" rtl="0" eaLnBrk="1" latinLnBrk="0" hangingPunct="1">
                        <a:defRPr sz="2398" kern="1200">
                          <a:solidFill>
                            <a:schemeClr val="tx1"/>
                          </a:solidFill>
                          <a:latin typeface="HelveticaNeue Condensed"/>
                          <a:ea typeface="ＭＳ Ｐゴシック"/>
                          <a:cs typeface="ＭＳ Ｐゴシック"/>
                        </a:defRPr>
                      </a:lvl8pPr>
                      <a:lvl9pPr marL="4872289" algn="l" defTabSz="1218072" rtl="0" eaLnBrk="1" latinLnBrk="0" hangingPunct="1">
                        <a:defRPr sz="2398" kern="1200">
                          <a:solidFill>
                            <a:schemeClr val="tx1"/>
                          </a:solidFill>
                          <a:latin typeface="HelveticaNeue Condensed"/>
                          <a:ea typeface="ＭＳ Ｐゴシック"/>
                          <a:cs typeface="ＭＳ Ｐゴシック"/>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Calibri" panose="020F0502020204030204" pitchFamily="34" charset="0"/>
                        </a:rPr>
                        <a:t>Baldwin Barry Natividad</a:t>
                      </a:r>
                    </a:p>
                  </a:txBody>
                  <a:tcPr marL="84433" marR="84433" anchor="ctr" anchorCtr="1" horzOverflow="overflow">
                    <a:lnL w="12700" cap="flat" cmpd="sng" algn="ctr">
                      <a:solidFill>
                        <a:srgbClr val="002F5F"/>
                      </a:solidFill>
                      <a:prstDash val="solid"/>
                      <a:round/>
                      <a:headEnd type="none" w="med" len="med"/>
                      <a:tailEnd type="none" w="med" len="med"/>
                    </a:lnL>
                    <a:lnR w="12700" cap="flat" cmpd="sng" algn="ctr">
                      <a:solidFill>
                        <a:srgbClr val="002F5F"/>
                      </a:solidFill>
                      <a:prstDash val="solid"/>
                      <a:round/>
                      <a:headEnd type="none" w="med" len="med"/>
                      <a:tailEnd type="none" w="med" len="med"/>
                    </a:lnR>
                    <a:lnT w="12700" cap="flat" cmpd="sng" algn="ctr">
                      <a:solidFill>
                        <a:srgbClr val="002F5F"/>
                      </a:solidFill>
                      <a:prstDash val="solid"/>
                      <a:round/>
                      <a:headEnd type="none" w="med" len="med"/>
                      <a:tailEnd type="none" w="med" len="med"/>
                    </a:lnT>
                    <a:lnB w="12700" cap="flat" cmpd="sng" algn="ctr">
                      <a:solidFill>
                        <a:srgbClr val="002F5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bl>
          </a:graphicData>
        </a:graphic>
      </p:graphicFrame>
    </p:spTree>
    <p:extLst>
      <p:ext uri="{BB962C8B-B14F-4D97-AF65-F5344CB8AC3E}">
        <p14:creationId xmlns:p14="http://schemas.microsoft.com/office/powerpoint/2010/main" val="1822869394"/>
      </p:ext>
    </p:extLst>
  </p:cSld>
  <p:clrMapOvr>
    <a:masterClrMapping/>
  </p:clrMapOvr>
</p:sld>
</file>

<file path=ppt/theme/theme1.xml><?xml version="1.0" encoding="utf-8"?>
<a:theme xmlns:a="http://schemas.openxmlformats.org/drawingml/2006/main" name="Office Theme">
  <a:themeElements>
    <a:clrScheme name="Hexaware">
      <a:dk1>
        <a:srgbClr val="000000"/>
      </a:dk1>
      <a:lt1>
        <a:sysClr val="window" lastClr="FFFFFF"/>
      </a:lt1>
      <a:dk2>
        <a:srgbClr val="595959"/>
      </a:dk2>
      <a:lt2>
        <a:srgbClr val="FFFFFF"/>
      </a:lt2>
      <a:accent1>
        <a:srgbClr val="005AAB"/>
      </a:accent1>
      <a:accent2>
        <a:srgbClr val="EE292F"/>
      </a:accent2>
      <a:accent3>
        <a:srgbClr val="00D258"/>
      </a:accent3>
      <a:accent4>
        <a:srgbClr val="FFB81A"/>
      </a:accent4>
      <a:accent5>
        <a:srgbClr val="FC6D1D"/>
      </a:accent5>
      <a:accent6>
        <a:srgbClr val="F79646"/>
      </a:accent6>
      <a:hlink>
        <a:srgbClr val="828C93"/>
      </a:hlink>
      <a:folHlink>
        <a:srgbClr val="000000"/>
      </a:folHlink>
    </a:clrScheme>
    <a:fontScheme name="Hexaware">
      <a:majorFont>
        <a:latin typeface="Lato Heavy"/>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xaware White Template" id="{FE94486A-38F6-4024-BE47-2ED4DE39C634}" vid="{5BFF6827-C355-4FED-962C-36FFD4BF2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7835594902A6640982F411337C04998" ma:contentTypeVersion="10" ma:contentTypeDescription="Create a new document." ma:contentTypeScope="" ma:versionID="fe9f7117a580f3e9754991c050fe781f">
  <xsd:schema xmlns:xsd="http://www.w3.org/2001/XMLSchema" xmlns:xs="http://www.w3.org/2001/XMLSchema" xmlns:p="http://schemas.microsoft.com/office/2006/metadata/properties" xmlns:ns2="d331d1e4-060c-40a9-8544-783c62d81759" xmlns:ns3="cf5330ee-f720-48e0-8af6-7fac27a8e172" targetNamespace="http://schemas.microsoft.com/office/2006/metadata/properties" ma:root="true" ma:fieldsID="e4e2ea802d78cb62e9b2de3f841b8660" ns2:_="" ns3:_="">
    <xsd:import namespace="d331d1e4-060c-40a9-8544-783c62d81759"/>
    <xsd:import namespace="cf5330ee-f720-48e0-8af6-7fac27a8e17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331d1e4-060c-40a9-8544-783c62d8175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f5330ee-f720-48e0-8af6-7fac27a8e172"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62AAF66-76F5-4A9F-AE7B-7F09C7C4F92F}">
  <ds:schemaRefs>
    <ds:schemaRef ds:uri="http://schemas.microsoft.com/sharepoint/v3/contenttype/forms"/>
  </ds:schemaRefs>
</ds:datastoreItem>
</file>

<file path=customXml/itemProps2.xml><?xml version="1.0" encoding="utf-8"?>
<ds:datastoreItem xmlns:ds="http://schemas.openxmlformats.org/officeDocument/2006/customXml" ds:itemID="{391CD3E4-E4A3-447F-8400-F0E0A3E1911E}">
  <ds:schemaRefs>
    <ds:schemaRef ds:uri="http://schemas.microsoft.com/office/2006/metadata/contentType"/>
    <ds:schemaRef ds:uri="http://schemas.microsoft.com/office/2006/metadata/properties/metaAttributes"/>
    <ds:schemaRef ds:uri="http://www.w3.org/2000/xmlns/"/>
    <ds:schemaRef ds:uri="http://www.w3.org/2001/XMLSchema"/>
    <ds:schemaRef ds:uri="d331d1e4-060c-40a9-8544-783c62d81759"/>
    <ds:schemaRef ds:uri="cf5330ee-f720-48e0-8af6-7fac27a8e172"/>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70F68A8-D7B0-4AC6-82D0-15983BD0E401}">
  <ds:schemaRefs>
    <ds:schemaRef ds:uri="http://purl.org/dc/elements/1.1/"/>
    <ds:schemaRef ds:uri="http://purl.org/dc/dcmitype/"/>
    <ds:schemaRef ds:uri="d331d1e4-060c-40a9-8544-783c62d81759"/>
    <ds:schemaRef ds:uri="http://schemas.microsoft.com/office/2006/documentManagement/types"/>
    <ds:schemaRef ds:uri="http://www.w3.org/XML/1998/namespace"/>
    <ds:schemaRef ds:uri="http://schemas.microsoft.com/office/2006/metadata/properties"/>
    <ds:schemaRef ds:uri="http://purl.org/dc/terms/"/>
    <ds:schemaRef ds:uri="http://schemas.microsoft.com/office/infopath/2007/PartnerControls"/>
    <ds:schemaRef ds:uri="http://schemas.openxmlformats.org/package/2006/metadata/core-properties"/>
    <ds:schemaRef ds:uri="cf5330ee-f720-48e0-8af6-7fac27a8e172"/>
  </ds:schemaRefs>
</ds:datastoreItem>
</file>

<file path=docProps/app.xml><?xml version="1.0" encoding="utf-8"?>
<Properties xmlns="http://schemas.openxmlformats.org/officeDocument/2006/extended-properties" xmlns:vt="http://schemas.openxmlformats.org/officeDocument/2006/docPropsVTypes">
  <Template>Hexaware White Template</Template>
  <TotalTime>24541</TotalTime>
  <Words>1873</Words>
  <Application>Microsoft Office PowerPoint</Application>
  <PresentationFormat>Widescreen</PresentationFormat>
  <Paragraphs>449</Paragraphs>
  <Slides>26</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26</vt:i4>
      </vt:variant>
    </vt:vector>
  </HeadingPairs>
  <TitlesOfParts>
    <vt:vector size="39" baseType="lpstr">
      <vt:lpstr>Lato Heavy</vt:lpstr>
      <vt:lpstr>Arial</vt:lpstr>
      <vt:lpstr>Verdana</vt:lpstr>
      <vt:lpstr>Calibri</vt:lpstr>
      <vt:lpstr>Heebo</vt:lpstr>
      <vt:lpstr>Times New Roman</vt:lpstr>
      <vt:lpstr>HelveticaNeue Condensed</vt:lpstr>
      <vt:lpstr>Segoe UI</vt:lpstr>
      <vt:lpstr>Wingdings</vt:lpstr>
      <vt:lpstr>ＭＳ Ｐゴシック</vt:lpstr>
      <vt:lpstr>Lato</vt:lpstr>
      <vt:lpstr>Manrope</vt:lpstr>
      <vt:lpstr>Office Theme</vt:lpstr>
      <vt:lpstr>Yellow Belt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the document</dc:title>
  <dc:creator>Hemant More</dc:creator>
  <cp:lastModifiedBy>Baldwin natividad</cp:lastModifiedBy>
  <cp:revision>482</cp:revision>
  <dcterms:created xsi:type="dcterms:W3CDTF">2020-09-21T14:57:15Z</dcterms:created>
  <dcterms:modified xsi:type="dcterms:W3CDTF">2024-11-05T14:50:19Z</dcterms:modified>
  <cp:version>V1</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0x01010047835594902A6640982F411337C04998</vt:lpwstr>
  </property>
</Properties>
</file>

<file path=docProps/thumbnail.jpeg>
</file>